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77ed2d7a8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955dd8dbb4c06"/>
  </p:sldMasterIdLst>
  <p:sldIdLst>
    <p:sldId xmlns:r="http://schemas.openxmlformats.org/officeDocument/2006/relationships" id="256" r:id="R9219654a4ed24343"/>
    <p:sldId xmlns:r="http://schemas.openxmlformats.org/officeDocument/2006/relationships" id="257" r:id="Rd129daf3445848d2"/>
    <p:sldId xmlns:r="http://schemas.openxmlformats.org/officeDocument/2006/relationships" id="258" r:id="R9f88ed63d81c4b9f"/>
    <p:sldId xmlns:r="http://schemas.openxmlformats.org/officeDocument/2006/relationships" id="259" r:id="Ra2282e3bb3af4434"/>
    <p:sldId xmlns:r="http://schemas.openxmlformats.org/officeDocument/2006/relationships" id="260" r:id="Ra7ee95e51703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955dd8dbb4c06" /><Relationship Type="http://schemas.openxmlformats.org/officeDocument/2006/relationships/slide" Target="/ppt/slides/slide1.xml" Id="R9219654a4ed24343" /><Relationship Type="http://schemas.openxmlformats.org/officeDocument/2006/relationships/slide" Target="/ppt/slides/slide2.xml" Id="Rd129daf3445848d2" /><Relationship Type="http://schemas.openxmlformats.org/officeDocument/2006/relationships/slide" Target="/ppt/slides/slide3.xml" Id="R9f88ed63d81c4b9f" /><Relationship Type="http://schemas.openxmlformats.org/officeDocument/2006/relationships/slide" Target="/ppt/slides/slide4.xml" Id="Ra2282e3bb3af4434" /><Relationship Type="http://schemas.openxmlformats.org/officeDocument/2006/relationships/slide" Target="/ppt/slides/slide5.xml" Id="Ra7ee95e51703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f121461a4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f9ceaabf24b41" /><Relationship Type="http://schemas.openxmlformats.org/officeDocument/2006/relationships/theme" Target="/ppt/slideMasters/theme/theme1.xml" Id="R8487b03a3982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f9ceaabf2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b7c0d2f4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4540023a5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72fe76cf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9ce2f1f6a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75bd7f4b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ARTHEON- HAGER, STEINER OG TERRASSER ARTUR BLAROWSKI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ARTHEON- HAGER, STEINER OG TERRASSER ARTUR BLAROWSKI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Grytnesveien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926 465 333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