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b9b86873e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3c22ded794114"/>
  </p:sldMasterIdLst>
  <p:sldIdLst>
    <p:sldId xmlns:r="http://schemas.openxmlformats.org/officeDocument/2006/relationships" id="256" r:id="Re562945abb0f4a83"/>
    <p:sldId xmlns:r="http://schemas.openxmlformats.org/officeDocument/2006/relationships" id="257" r:id="R010e7a06d4ef47ce"/>
    <p:sldId xmlns:r="http://schemas.openxmlformats.org/officeDocument/2006/relationships" id="258" r:id="Rc6ad838ab9114e62"/>
    <p:sldId xmlns:r="http://schemas.openxmlformats.org/officeDocument/2006/relationships" id="259" r:id="R114bc1f28740412f"/>
    <p:sldId xmlns:r="http://schemas.openxmlformats.org/officeDocument/2006/relationships" id="260" r:id="R7fc07105a35641fa"/>
    <p:sldId xmlns:r="http://schemas.openxmlformats.org/officeDocument/2006/relationships" id="261" r:id="R6d9f16a991f6467f"/>
    <p:sldId xmlns:r="http://schemas.openxmlformats.org/officeDocument/2006/relationships" id="262" r:id="R9554b12968fb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3c22ded794114" /><Relationship Type="http://schemas.openxmlformats.org/officeDocument/2006/relationships/slide" Target="/ppt/slides/slide1.xml" Id="Re562945abb0f4a83" /><Relationship Type="http://schemas.openxmlformats.org/officeDocument/2006/relationships/slide" Target="/ppt/slides/slide2.xml" Id="R010e7a06d4ef47ce" /><Relationship Type="http://schemas.openxmlformats.org/officeDocument/2006/relationships/slide" Target="/ppt/slides/slide3.xml" Id="Rc6ad838ab9114e62" /><Relationship Type="http://schemas.openxmlformats.org/officeDocument/2006/relationships/slide" Target="/ppt/slides/slide4.xml" Id="R114bc1f28740412f" /><Relationship Type="http://schemas.openxmlformats.org/officeDocument/2006/relationships/slide" Target="/ppt/slides/slide5.xml" Id="R7fc07105a35641fa" /><Relationship Type="http://schemas.openxmlformats.org/officeDocument/2006/relationships/slide" Target="/ppt/slides/slide6.xml" Id="R6d9f16a991f6467f" /><Relationship Type="http://schemas.openxmlformats.org/officeDocument/2006/relationships/slide" Target="/ppt/slides/slide7.xml" Id="R9554b12968fb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ffb8b5c59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9340ffb34349" /><Relationship Type="http://schemas.openxmlformats.org/officeDocument/2006/relationships/theme" Target="/ppt/slideMasters/theme/theme1.xml" Id="R764ac9040faf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59340ffb3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17e7dd62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068d2250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af118c2f5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6c162379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d545e975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0be5a471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427f16f7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LEONARDSEN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LEONARDSEN HOLDING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LEONARDSEN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Moneheia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926 472 755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LEONARDSEN HOLDING AS</a:t>
            </a:r>
          </a:p>
        </p:txBody>
      </p:sp>
    </p:spTree>
  </p:cSld>
  <p:clrMapOvr>
    <a:masterClrMapping xmlns:a="http://schemas.openxmlformats.org/drawingml/2006/main"/>
  </p:clrMapOvr>
</p:sld>
</file>