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4fa847dd4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cec65bb2d46fb"/>
  </p:sldMasterIdLst>
  <p:sldIdLst>
    <p:sldId xmlns:r="http://schemas.openxmlformats.org/officeDocument/2006/relationships" id="256" r:id="R0bf6651b8af940ce"/>
    <p:sldId xmlns:r="http://schemas.openxmlformats.org/officeDocument/2006/relationships" id="257" r:id="R825c252217c84960"/>
    <p:sldId xmlns:r="http://schemas.openxmlformats.org/officeDocument/2006/relationships" id="258" r:id="Rbfb94b938c9440f1"/>
    <p:sldId xmlns:r="http://schemas.openxmlformats.org/officeDocument/2006/relationships" id="259" r:id="R3f2a26010c6b497d"/>
    <p:sldId xmlns:r="http://schemas.openxmlformats.org/officeDocument/2006/relationships" id="260" r:id="R27bd8de719c44737"/>
    <p:sldId xmlns:r="http://schemas.openxmlformats.org/officeDocument/2006/relationships" id="261" r:id="Ra038d4d1211346ed"/>
    <p:sldId xmlns:r="http://schemas.openxmlformats.org/officeDocument/2006/relationships" id="262" r:id="R403252ca0650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cec65bb2d46fb" /><Relationship Type="http://schemas.openxmlformats.org/officeDocument/2006/relationships/slide" Target="/ppt/slides/slide1.xml" Id="R0bf6651b8af940ce" /><Relationship Type="http://schemas.openxmlformats.org/officeDocument/2006/relationships/slide" Target="/ppt/slides/slide2.xml" Id="R825c252217c84960" /><Relationship Type="http://schemas.openxmlformats.org/officeDocument/2006/relationships/slide" Target="/ppt/slides/slide3.xml" Id="Rbfb94b938c9440f1" /><Relationship Type="http://schemas.openxmlformats.org/officeDocument/2006/relationships/slide" Target="/ppt/slides/slide4.xml" Id="R3f2a26010c6b497d" /><Relationship Type="http://schemas.openxmlformats.org/officeDocument/2006/relationships/slide" Target="/ppt/slides/slide5.xml" Id="R27bd8de719c44737" /><Relationship Type="http://schemas.openxmlformats.org/officeDocument/2006/relationships/slide" Target="/ppt/slides/slide6.xml" Id="Ra038d4d1211346ed" /><Relationship Type="http://schemas.openxmlformats.org/officeDocument/2006/relationships/slide" Target="/ppt/slides/slide7.xml" Id="R403252ca0650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53384980a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b4836d4e45c7" /><Relationship Type="http://schemas.openxmlformats.org/officeDocument/2006/relationships/theme" Target="/ppt/slideMasters/theme/theme1.xml" Id="R57a9c7f64279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db4836d4e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f187f785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2cd6c2b74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0d2b655af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4deeaaee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bc9a371aa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6312161f4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b181fbf52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GROWAI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926 473 514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