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84a3d81fc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f2bd4519f44a9"/>
  </p:sldMasterIdLst>
  <p:sldIdLst>
    <p:sldId xmlns:r="http://schemas.openxmlformats.org/officeDocument/2006/relationships" id="256" r:id="R943f83628de44b1e"/>
    <p:sldId xmlns:r="http://schemas.openxmlformats.org/officeDocument/2006/relationships" id="257" r:id="Re6e3123a2cb240c1"/>
    <p:sldId xmlns:r="http://schemas.openxmlformats.org/officeDocument/2006/relationships" id="258" r:id="R76ef146f61db4099"/>
    <p:sldId xmlns:r="http://schemas.openxmlformats.org/officeDocument/2006/relationships" id="259" r:id="Rc6794cc92a7245b5"/>
    <p:sldId xmlns:r="http://schemas.openxmlformats.org/officeDocument/2006/relationships" id="260" r:id="Rfa1cda50794d4d9a"/>
    <p:sldId xmlns:r="http://schemas.openxmlformats.org/officeDocument/2006/relationships" id="261" r:id="R42313818e9eb43f2"/>
    <p:sldId xmlns:r="http://schemas.openxmlformats.org/officeDocument/2006/relationships" id="262" r:id="R18cc98e64786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f2bd4519f44a9" /><Relationship Type="http://schemas.openxmlformats.org/officeDocument/2006/relationships/slide" Target="/ppt/slides/slide1.xml" Id="R943f83628de44b1e" /><Relationship Type="http://schemas.openxmlformats.org/officeDocument/2006/relationships/slide" Target="/ppt/slides/slide2.xml" Id="Re6e3123a2cb240c1" /><Relationship Type="http://schemas.openxmlformats.org/officeDocument/2006/relationships/slide" Target="/ppt/slides/slide3.xml" Id="R76ef146f61db4099" /><Relationship Type="http://schemas.openxmlformats.org/officeDocument/2006/relationships/slide" Target="/ppt/slides/slide4.xml" Id="Rc6794cc92a7245b5" /><Relationship Type="http://schemas.openxmlformats.org/officeDocument/2006/relationships/slide" Target="/ppt/slides/slide5.xml" Id="Rfa1cda50794d4d9a" /><Relationship Type="http://schemas.openxmlformats.org/officeDocument/2006/relationships/slide" Target="/ppt/slides/slide6.xml" Id="R42313818e9eb43f2" /><Relationship Type="http://schemas.openxmlformats.org/officeDocument/2006/relationships/slide" Target="/ppt/slides/slide7.xml" Id="R18cc98e64786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8ca75b2a8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85a530ea4601" /><Relationship Type="http://schemas.openxmlformats.org/officeDocument/2006/relationships/theme" Target="/ppt/slideMasters/theme/theme1.xml" Id="R77820b867c5a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f85a530ea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40ddae64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9fe9dd0c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c9e2745ae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7c39d971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5061a498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27454e82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04052ce64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 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BYGG HOLDING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926 489 216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HOLDING AS</a:t>
            </a:r>
          </a:p>
        </p:txBody>
      </p:sp>
    </p:spTree>
  </p:cSld>
  <p:clrMapOvr>
    <a:masterClrMapping xmlns:a="http://schemas.openxmlformats.org/drawingml/2006/main"/>
  </p:clrMapOvr>
</p:sld>
</file>