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89c58cf8d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8c7f202e04491"/>
  </p:sldMasterIdLst>
  <p:sldIdLst>
    <p:sldId xmlns:r="http://schemas.openxmlformats.org/officeDocument/2006/relationships" id="256" r:id="R0b2d195c89444865"/>
    <p:sldId xmlns:r="http://schemas.openxmlformats.org/officeDocument/2006/relationships" id="257" r:id="Rbc6fdff2044c423d"/>
    <p:sldId xmlns:r="http://schemas.openxmlformats.org/officeDocument/2006/relationships" id="258" r:id="R1d58643519f74c3a"/>
    <p:sldId xmlns:r="http://schemas.openxmlformats.org/officeDocument/2006/relationships" id="259" r:id="R2b1556fb7075493b"/>
    <p:sldId xmlns:r="http://schemas.openxmlformats.org/officeDocument/2006/relationships" id="260" r:id="Rd60f2b062d374bc4"/>
    <p:sldId xmlns:r="http://schemas.openxmlformats.org/officeDocument/2006/relationships" id="261" r:id="R7df74b9e7e6844d9"/>
    <p:sldId xmlns:r="http://schemas.openxmlformats.org/officeDocument/2006/relationships" id="262" r:id="R6ca2db08cce0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8c7f202e04491" /><Relationship Type="http://schemas.openxmlformats.org/officeDocument/2006/relationships/slide" Target="/ppt/slides/slide1.xml" Id="R0b2d195c89444865" /><Relationship Type="http://schemas.openxmlformats.org/officeDocument/2006/relationships/slide" Target="/ppt/slides/slide2.xml" Id="Rbc6fdff2044c423d" /><Relationship Type="http://schemas.openxmlformats.org/officeDocument/2006/relationships/slide" Target="/ppt/slides/slide3.xml" Id="R1d58643519f74c3a" /><Relationship Type="http://schemas.openxmlformats.org/officeDocument/2006/relationships/slide" Target="/ppt/slides/slide4.xml" Id="R2b1556fb7075493b" /><Relationship Type="http://schemas.openxmlformats.org/officeDocument/2006/relationships/slide" Target="/ppt/slides/slide5.xml" Id="Rd60f2b062d374bc4" /><Relationship Type="http://schemas.openxmlformats.org/officeDocument/2006/relationships/slide" Target="/ppt/slides/slide6.xml" Id="R7df74b9e7e6844d9" /><Relationship Type="http://schemas.openxmlformats.org/officeDocument/2006/relationships/slide" Target="/ppt/slides/slide7.xml" Id="R6ca2db08cce0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e9de33cfd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c02c596a64255" /><Relationship Type="http://schemas.openxmlformats.org/officeDocument/2006/relationships/theme" Target="/ppt/slideMasters/theme/theme1.xml" Id="R8aee11998870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c02c596a6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bfcaeffb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3cd78704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ccc5c30b1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c25663e6a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ba4e036bd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0b77a0f9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5563ffdb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BERGESEN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HANSEN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RIKKE RENATE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Solheia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926 501 615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BERGESEN HANSEN AS</a:t>
            </a:r>
          </a:p>
        </p:txBody>
      </p:sp>
    </p:spTree>
  </p:cSld>
  <p:clrMapOvr>
    <a:masterClrMapping xmlns:a="http://schemas.openxmlformats.org/drawingml/2006/main"/>
  </p:clrMapOvr>
</p:sld>
</file>