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756aead21834d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6a63464691480f"/>
  </p:sldMasterIdLst>
  <p:sldIdLst>
    <p:sldId xmlns:r="http://schemas.openxmlformats.org/officeDocument/2006/relationships" id="256" r:id="R9bf7dfb8a3a64028"/>
    <p:sldId xmlns:r="http://schemas.openxmlformats.org/officeDocument/2006/relationships" id="257" r:id="R5efff0b8360847c6"/>
    <p:sldId xmlns:r="http://schemas.openxmlformats.org/officeDocument/2006/relationships" id="258" r:id="R6b42112f040b4ec2"/>
    <p:sldId xmlns:r="http://schemas.openxmlformats.org/officeDocument/2006/relationships" id="259" r:id="R95993b73a2554949"/>
    <p:sldId xmlns:r="http://schemas.openxmlformats.org/officeDocument/2006/relationships" id="260" r:id="Re5b5d4f0e8d54090"/>
    <p:sldId xmlns:r="http://schemas.openxmlformats.org/officeDocument/2006/relationships" id="261" r:id="R90c8ec16f67c4479"/>
    <p:sldId xmlns:r="http://schemas.openxmlformats.org/officeDocument/2006/relationships" id="262" r:id="R174d8f17a1a547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6a63464691480f" /><Relationship Type="http://schemas.openxmlformats.org/officeDocument/2006/relationships/slide" Target="/ppt/slides/slide1.xml" Id="R9bf7dfb8a3a64028" /><Relationship Type="http://schemas.openxmlformats.org/officeDocument/2006/relationships/slide" Target="/ppt/slides/slide2.xml" Id="R5efff0b8360847c6" /><Relationship Type="http://schemas.openxmlformats.org/officeDocument/2006/relationships/slide" Target="/ppt/slides/slide3.xml" Id="R6b42112f040b4ec2" /><Relationship Type="http://schemas.openxmlformats.org/officeDocument/2006/relationships/slide" Target="/ppt/slides/slide4.xml" Id="R95993b73a2554949" /><Relationship Type="http://schemas.openxmlformats.org/officeDocument/2006/relationships/slide" Target="/ppt/slides/slide5.xml" Id="Re5b5d4f0e8d54090" /><Relationship Type="http://schemas.openxmlformats.org/officeDocument/2006/relationships/slide" Target="/ppt/slides/slide6.xml" Id="R90c8ec16f67c4479" /><Relationship Type="http://schemas.openxmlformats.org/officeDocument/2006/relationships/slide" Target="/ppt/slides/slide7.xml" Id="R174d8f17a1a547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c1f22f11e94d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5fb31d22da4f22" /><Relationship Type="http://schemas.openxmlformats.org/officeDocument/2006/relationships/theme" Target="/ppt/slideMasters/theme/theme1.xml" Id="R13762477fe944f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5fb31d22da4f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084144dfe42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a4bbc0a14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f858f0f1e48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b515e6be040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ad95f6bff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3bbeaf5ca5421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63c7e98a945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BYGG AS ble etablert [år] og holder til i Revetal.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6 779 915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1 697 490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 BYGG HOLDING AS  –  75,0 %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SANDER GRAN HOLDING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3174 Revetal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926 501 976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 BYGG AS</a:t>
            </a:r>
          </a:p>
        </p:txBody>
      </p:sp>
    </p:spTree>
  </p:cSld>
  <p:clrMapOvr>
    <a:masterClrMapping xmlns:a="http://schemas.openxmlformats.org/drawingml/2006/main"/>
  </p:clrMapOvr>
</p:sld>
</file>