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45aa6066ba43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836c587e5e4a7b"/>
  </p:sldMasterIdLst>
  <p:sldIdLst>
    <p:sldId xmlns:r="http://schemas.openxmlformats.org/officeDocument/2006/relationships" id="256" r:id="R843aa2bc32d04b15"/>
    <p:sldId xmlns:r="http://schemas.openxmlformats.org/officeDocument/2006/relationships" id="257" r:id="Rcb1930bd1fda44a5"/>
    <p:sldId xmlns:r="http://schemas.openxmlformats.org/officeDocument/2006/relationships" id="258" r:id="Ra2c310ac46d44860"/>
    <p:sldId xmlns:r="http://schemas.openxmlformats.org/officeDocument/2006/relationships" id="259" r:id="Rc0c091c186ef410f"/>
    <p:sldId xmlns:r="http://schemas.openxmlformats.org/officeDocument/2006/relationships" id="260" r:id="R2039ba562bb44230"/>
    <p:sldId xmlns:r="http://schemas.openxmlformats.org/officeDocument/2006/relationships" id="261" r:id="R41f43e443dab465a"/>
    <p:sldId xmlns:r="http://schemas.openxmlformats.org/officeDocument/2006/relationships" id="262" r:id="R268b044d6c8a44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836c587e5e4a7b" /><Relationship Type="http://schemas.openxmlformats.org/officeDocument/2006/relationships/slide" Target="/ppt/slides/slide1.xml" Id="R843aa2bc32d04b15" /><Relationship Type="http://schemas.openxmlformats.org/officeDocument/2006/relationships/slide" Target="/ppt/slides/slide2.xml" Id="Rcb1930bd1fda44a5" /><Relationship Type="http://schemas.openxmlformats.org/officeDocument/2006/relationships/slide" Target="/ppt/slides/slide3.xml" Id="Ra2c310ac46d44860" /><Relationship Type="http://schemas.openxmlformats.org/officeDocument/2006/relationships/slide" Target="/ppt/slides/slide4.xml" Id="Rc0c091c186ef410f" /><Relationship Type="http://schemas.openxmlformats.org/officeDocument/2006/relationships/slide" Target="/ppt/slides/slide5.xml" Id="R2039ba562bb44230" /><Relationship Type="http://schemas.openxmlformats.org/officeDocument/2006/relationships/slide" Target="/ppt/slides/slide6.xml" Id="R41f43e443dab465a" /><Relationship Type="http://schemas.openxmlformats.org/officeDocument/2006/relationships/slide" Target="/ppt/slides/slide7.xml" Id="R268b044d6c8a44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72dea329da42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97f66eaf848a9" /><Relationship Type="http://schemas.openxmlformats.org/officeDocument/2006/relationships/theme" Target="/ppt/slideMasters/theme/theme1.xml" Id="R4f9a73efb60f4b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797f66eaf848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841f6ab014c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61237f41547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858c3456244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09e7be87b4d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d025f4ded44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7813c192f4a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968f54c4245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OFL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OFL INVEST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130 927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ODDBJØRN FLISNES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Olaf Siqvelands veg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926 502 476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OFL INVEST AS</a:t>
            </a:r>
          </a:p>
        </p:txBody>
      </p:sp>
    </p:spTree>
  </p:cSld>
  <p:clrMapOvr>
    <a:masterClrMapping xmlns:a="http://schemas.openxmlformats.org/drawingml/2006/main"/>
  </p:clrMapOvr>
</p:sld>
</file>