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574253e6f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f9d1195f24278"/>
  </p:sldMasterIdLst>
  <p:sldIdLst>
    <p:sldId xmlns:r="http://schemas.openxmlformats.org/officeDocument/2006/relationships" id="256" r:id="R714c81c44bfa435b"/>
    <p:sldId xmlns:r="http://schemas.openxmlformats.org/officeDocument/2006/relationships" id="257" r:id="Rf969979211594c04"/>
    <p:sldId xmlns:r="http://schemas.openxmlformats.org/officeDocument/2006/relationships" id="258" r:id="Reac46359380c4bcf"/>
    <p:sldId xmlns:r="http://schemas.openxmlformats.org/officeDocument/2006/relationships" id="259" r:id="Rf01e665f0c654e68"/>
    <p:sldId xmlns:r="http://schemas.openxmlformats.org/officeDocument/2006/relationships" id="260" r:id="Rdc3736c000944a89"/>
    <p:sldId xmlns:r="http://schemas.openxmlformats.org/officeDocument/2006/relationships" id="261" r:id="R287eff78d0e946c2"/>
    <p:sldId xmlns:r="http://schemas.openxmlformats.org/officeDocument/2006/relationships" id="262" r:id="R5e8d477d1890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f9d1195f24278" /><Relationship Type="http://schemas.openxmlformats.org/officeDocument/2006/relationships/slide" Target="/ppt/slides/slide1.xml" Id="R714c81c44bfa435b" /><Relationship Type="http://schemas.openxmlformats.org/officeDocument/2006/relationships/slide" Target="/ppt/slides/slide2.xml" Id="Rf969979211594c04" /><Relationship Type="http://schemas.openxmlformats.org/officeDocument/2006/relationships/slide" Target="/ppt/slides/slide3.xml" Id="Reac46359380c4bcf" /><Relationship Type="http://schemas.openxmlformats.org/officeDocument/2006/relationships/slide" Target="/ppt/slides/slide4.xml" Id="Rf01e665f0c654e68" /><Relationship Type="http://schemas.openxmlformats.org/officeDocument/2006/relationships/slide" Target="/ppt/slides/slide5.xml" Id="Rdc3736c000944a89" /><Relationship Type="http://schemas.openxmlformats.org/officeDocument/2006/relationships/slide" Target="/ppt/slides/slide6.xml" Id="R287eff78d0e946c2" /><Relationship Type="http://schemas.openxmlformats.org/officeDocument/2006/relationships/slide" Target="/ppt/slides/slide7.xml" Id="R5e8d477d1890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5fb107378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c04c9cca341f7" /><Relationship Type="http://schemas.openxmlformats.org/officeDocument/2006/relationships/theme" Target="/ppt/slideMasters/theme/theme1.xml" Id="R0f1563d153f3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c04c9cca3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cae335b38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785e3662a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dc0ac6f08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078bf091b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0e4878a67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45714177e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193df37e6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GRANMO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GRANMO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GRANMO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GRANMO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GRANMO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GRANMO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13 760 420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2 803 708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2 224 252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9 258 588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GRANMO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GRANMO TOM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GRANMO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Brattbakkvegen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8664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926 504 886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GRANMO AS</a:t>
            </a:r>
          </a:p>
        </p:txBody>
      </p:sp>
    </p:spTree>
  </p:cSld>
  <p:clrMapOvr>
    <a:masterClrMapping xmlns:a="http://schemas.openxmlformats.org/drawingml/2006/main"/>
  </p:clrMapOvr>
</p:sld>
</file>