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e36e886965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a5b51ae724ced"/>
  </p:sldMasterIdLst>
  <p:sldIdLst>
    <p:sldId xmlns:r="http://schemas.openxmlformats.org/officeDocument/2006/relationships" id="256" r:id="R43559198d84642f9"/>
    <p:sldId xmlns:r="http://schemas.openxmlformats.org/officeDocument/2006/relationships" id="257" r:id="R233b43b7e3c44210"/>
    <p:sldId xmlns:r="http://schemas.openxmlformats.org/officeDocument/2006/relationships" id="258" r:id="R32cdb0e8d61541bb"/>
    <p:sldId xmlns:r="http://schemas.openxmlformats.org/officeDocument/2006/relationships" id="259" r:id="R3b6e5f09fe3e45d3"/>
    <p:sldId xmlns:r="http://schemas.openxmlformats.org/officeDocument/2006/relationships" id="260" r:id="R6a95b6a58c5f4a97"/>
    <p:sldId xmlns:r="http://schemas.openxmlformats.org/officeDocument/2006/relationships" id="261" r:id="Rc390fe607661418a"/>
    <p:sldId xmlns:r="http://schemas.openxmlformats.org/officeDocument/2006/relationships" id="262" r:id="Rd1fdbc0b9d4e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a5b51ae724ced" /><Relationship Type="http://schemas.openxmlformats.org/officeDocument/2006/relationships/slide" Target="/ppt/slides/slide1.xml" Id="R43559198d84642f9" /><Relationship Type="http://schemas.openxmlformats.org/officeDocument/2006/relationships/slide" Target="/ppt/slides/slide2.xml" Id="R233b43b7e3c44210" /><Relationship Type="http://schemas.openxmlformats.org/officeDocument/2006/relationships/slide" Target="/ppt/slides/slide3.xml" Id="R32cdb0e8d61541bb" /><Relationship Type="http://schemas.openxmlformats.org/officeDocument/2006/relationships/slide" Target="/ppt/slides/slide4.xml" Id="R3b6e5f09fe3e45d3" /><Relationship Type="http://schemas.openxmlformats.org/officeDocument/2006/relationships/slide" Target="/ppt/slides/slide5.xml" Id="R6a95b6a58c5f4a97" /><Relationship Type="http://schemas.openxmlformats.org/officeDocument/2006/relationships/slide" Target="/ppt/slides/slide6.xml" Id="Rc390fe607661418a" /><Relationship Type="http://schemas.openxmlformats.org/officeDocument/2006/relationships/slide" Target="/ppt/slides/slide7.xml" Id="Rd1fdbc0b9d4e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f054e1c7e40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a45c3cc14cd3" /><Relationship Type="http://schemas.openxmlformats.org/officeDocument/2006/relationships/theme" Target="/ppt/slideMasters/theme/theme1.xml" Id="R43ea1d7149ce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ba45c3cc1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ce354b80c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57084e07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ba7c3fcd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8ab2d7f5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dfdf278e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455ccb9b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567da41a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SOL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49 922 221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49 922 221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SOL HELVIG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SOL AS</a:t>
            </a:r>
          </a:p>
        </p:txBody>
      </p:sp>
    </p:spTree>
  </p:cSld>
  <p:clrMapOvr>
    <a:masterClrMapping xmlns:a="http://schemas.openxmlformats.org/drawingml/2006/main"/>
  </p:clrMapOvr>
</p:sld>
</file>