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4f31a4b0d940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f987fed4014730"/>
  </p:sldMasterIdLst>
  <p:sldIdLst>
    <p:sldId xmlns:r="http://schemas.openxmlformats.org/officeDocument/2006/relationships" id="256" r:id="Rc17bb02a725844b4"/>
    <p:sldId xmlns:r="http://schemas.openxmlformats.org/officeDocument/2006/relationships" id="257" r:id="R243c6b6b2d29412a"/>
    <p:sldId xmlns:r="http://schemas.openxmlformats.org/officeDocument/2006/relationships" id="258" r:id="R4111a6b0ec7d4f30"/>
    <p:sldId xmlns:r="http://schemas.openxmlformats.org/officeDocument/2006/relationships" id="259" r:id="R8d65aa21fa7741ae"/>
    <p:sldId xmlns:r="http://schemas.openxmlformats.org/officeDocument/2006/relationships" id="260" r:id="R447ca7363c4b4b75"/>
    <p:sldId xmlns:r="http://schemas.openxmlformats.org/officeDocument/2006/relationships" id="261" r:id="R800c6757cd21475f"/>
    <p:sldId xmlns:r="http://schemas.openxmlformats.org/officeDocument/2006/relationships" id="262" r:id="Rc833be9a89424c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f987fed4014730" /><Relationship Type="http://schemas.openxmlformats.org/officeDocument/2006/relationships/slide" Target="/ppt/slides/slide1.xml" Id="Rc17bb02a725844b4" /><Relationship Type="http://schemas.openxmlformats.org/officeDocument/2006/relationships/slide" Target="/ppt/slides/slide2.xml" Id="R243c6b6b2d29412a" /><Relationship Type="http://schemas.openxmlformats.org/officeDocument/2006/relationships/slide" Target="/ppt/slides/slide3.xml" Id="R4111a6b0ec7d4f30" /><Relationship Type="http://schemas.openxmlformats.org/officeDocument/2006/relationships/slide" Target="/ppt/slides/slide4.xml" Id="R8d65aa21fa7741ae" /><Relationship Type="http://schemas.openxmlformats.org/officeDocument/2006/relationships/slide" Target="/ppt/slides/slide5.xml" Id="R447ca7363c4b4b75" /><Relationship Type="http://schemas.openxmlformats.org/officeDocument/2006/relationships/slide" Target="/ppt/slides/slide6.xml" Id="R800c6757cd21475f" /><Relationship Type="http://schemas.openxmlformats.org/officeDocument/2006/relationships/slide" Target="/ppt/slides/slide7.xml" Id="Rc833be9a89424c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336a234b504b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089d6b7c14d4a" /><Relationship Type="http://schemas.openxmlformats.org/officeDocument/2006/relationships/theme" Target="/ppt/slideMasters/theme/theme1.xml" Id="R248cfe8d024644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6089d6b7c14d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5bda87add4d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69dd961d540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f606951884b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fa5c8ff7947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d39f9491841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591382ba241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1982f76b746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TAP HOLDING AS ble etablert [år] og holder til i Hommelvik.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1 776 079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3 169 110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3 677 626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THOMAS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Grønbergssvingen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926 507 753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TAP HOLDING AS</a:t>
            </a:r>
          </a:p>
        </p:txBody>
      </p:sp>
    </p:spTree>
  </p:cSld>
  <p:clrMapOvr>
    <a:masterClrMapping xmlns:a="http://schemas.openxmlformats.org/drawingml/2006/main"/>
  </p:clrMapOvr>
</p:sld>
</file>