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0e490f430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12698091a4704"/>
  </p:sldMasterIdLst>
  <p:sldIdLst>
    <p:sldId xmlns:r="http://schemas.openxmlformats.org/officeDocument/2006/relationships" id="256" r:id="Rf13a3dc873164223"/>
    <p:sldId xmlns:r="http://schemas.openxmlformats.org/officeDocument/2006/relationships" id="257" r:id="R1e0694a995f14399"/>
    <p:sldId xmlns:r="http://schemas.openxmlformats.org/officeDocument/2006/relationships" id="258" r:id="R5e1abac0c02647c2"/>
    <p:sldId xmlns:r="http://schemas.openxmlformats.org/officeDocument/2006/relationships" id="259" r:id="R4e6cc49980604894"/>
    <p:sldId xmlns:r="http://schemas.openxmlformats.org/officeDocument/2006/relationships" id="260" r:id="R87a24b72367e4f49"/>
    <p:sldId xmlns:r="http://schemas.openxmlformats.org/officeDocument/2006/relationships" id="261" r:id="Rf70a81248f994fe7"/>
    <p:sldId xmlns:r="http://schemas.openxmlformats.org/officeDocument/2006/relationships" id="262" r:id="Re5231cf69887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12698091a4704" /><Relationship Type="http://schemas.openxmlformats.org/officeDocument/2006/relationships/slide" Target="/ppt/slides/slide1.xml" Id="Rf13a3dc873164223" /><Relationship Type="http://schemas.openxmlformats.org/officeDocument/2006/relationships/slide" Target="/ppt/slides/slide2.xml" Id="R1e0694a995f14399" /><Relationship Type="http://schemas.openxmlformats.org/officeDocument/2006/relationships/slide" Target="/ppt/slides/slide3.xml" Id="R5e1abac0c02647c2" /><Relationship Type="http://schemas.openxmlformats.org/officeDocument/2006/relationships/slide" Target="/ppt/slides/slide4.xml" Id="R4e6cc49980604894" /><Relationship Type="http://schemas.openxmlformats.org/officeDocument/2006/relationships/slide" Target="/ppt/slides/slide5.xml" Id="R87a24b72367e4f49" /><Relationship Type="http://schemas.openxmlformats.org/officeDocument/2006/relationships/slide" Target="/ppt/slides/slide6.xml" Id="Rf70a81248f994fe7" /><Relationship Type="http://schemas.openxmlformats.org/officeDocument/2006/relationships/slide" Target="/ppt/slides/slide7.xml" Id="Re5231cf69887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ed96f2c83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45b1f7494f8c" /><Relationship Type="http://schemas.openxmlformats.org/officeDocument/2006/relationships/theme" Target="/ppt/slideMasters/theme/theme1.xml" Id="R93baa51e3f36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145b1f749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d13c7ce1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eb6b0b3a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477ec9e6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a810a279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40cd5c89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318444be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b93b0473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NTE TELEKOM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NTE TELEKOM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760 507 000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2 247 791 000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926 516 019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