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633b249da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81ec968384315"/>
  </p:sldMasterIdLst>
  <p:sldIdLst>
    <p:sldId xmlns:r="http://schemas.openxmlformats.org/officeDocument/2006/relationships" id="256" r:id="Rd0141f5377c74b4f"/>
    <p:sldId xmlns:r="http://schemas.openxmlformats.org/officeDocument/2006/relationships" id="257" r:id="R15324f16ed7e4e60"/>
    <p:sldId xmlns:r="http://schemas.openxmlformats.org/officeDocument/2006/relationships" id="258" r:id="R11ca827a44d7417a"/>
    <p:sldId xmlns:r="http://schemas.openxmlformats.org/officeDocument/2006/relationships" id="259" r:id="R365b4d800fcc46b4"/>
    <p:sldId xmlns:r="http://schemas.openxmlformats.org/officeDocument/2006/relationships" id="260" r:id="R2b8cfe30360340be"/>
    <p:sldId xmlns:r="http://schemas.openxmlformats.org/officeDocument/2006/relationships" id="261" r:id="R558fb00b1fb540cd"/>
    <p:sldId xmlns:r="http://schemas.openxmlformats.org/officeDocument/2006/relationships" id="262" r:id="R3282fcfaa2c0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81ec968384315" /><Relationship Type="http://schemas.openxmlformats.org/officeDocument/2006/relationships/slide" Target="/ppt/slides/slide1.xml" Id="Rd0141f5377c74b4f" /><Relationship Type="http://schemas.openxmlformats.org/officeDocument/2006/relationships/slide" Target="/ppt/slides/slide2.xml" Id="R15324f16ed7e4e60" /><Relationship Type="http://schemas.openxmlformats.org/officeDocument/2006/relationships/slide" Target="/ppt/slides/slide3.xml" Id="R11ca827a44d7417a" /><Relationship Type="http://schemas.openxmlformats.org/officeDocument/2006/relationships/slide" Target="/ppt/slides/slide4.xml" Id="R365b4d800fcc46b4" /><Relationship Type="http://schemas.openxmlformats.org/officeDocument/2006/relationships/slide" Target="/ppt/slides/slide5.xml" Id="R2b8cfe30360340be" /><Relationship Type="http://schemas.openxmlformats.org/officeDocument/2006/relationships/slide" Target="/ppt/slides/slide6.xml" Id="R558fb00b1fb540cd" /><Relationship Type="http://schemas.openxmlformats.org/officeDocument/2006/relationships/slide" Target="/ppt/slides/slide7.xml" Id="R3282fcfaa2c0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9e783f53b4f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28be66e09475b" /><Relationship Type="http://schemas.openxmlformats.org/officeDocument/2006/relationships/theme" Target="/ppt/slideMasters/theme/theme1.xml" Id="R1a388ab1eca7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a28be66e0947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6f36f7be041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738aec02b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118592df04e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6344ef48145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ff4ea41834f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6f862d85d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388daf36c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GSAA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GSAA INVEST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4 555 838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GERHARD ANDRE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AAMODT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Linnegrøvan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926 522 604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GSAA INVEST AS</a:t>
            </a:r>
          </a:p>
        </p:txBody>
      </p:sp>
    </p:spTree>
  </p:cSld>
  <p:clrMapOvr>
    <a:masterClrMapping xmlns:a="http://schemas.openxmlformats.org/drawingml/2006/main"/>
  </p:clrMapOvr>
</p:sld>
</file>