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294095400e4f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0cc772d2334160"/>
  </p:sldMasterIdLst>
  <p:sldIdLst>
    <p:sldId xmlns:r="http://schemas.openxmlformats.org/officeDocument/2006/relationships" id="256" r:id="R7298615d0d4b48c8"/>
    <p:sldId xmlns:r="http://schemas.openxmlformats.org/officeDocument/2006/relationships" id="257" r:id="Rd61fcc2981fa4734"/>
    <p:sldId xmlns:r="http://schemas.openxmlformats.org/officeDocument/2006/relationships" id="258" r:id="R3444cf0a0dd44376"/>
    <p:sldId xmlns:r="http://schemas.openxmlformats.org/officeDocument/2006/relationships" id="259" r:id="R763f1c40b9c34144"/>
    <p:sldId xmlns:r="http://schemas.openxmlformats.org/officeDocument/2006/relationships" id="260" r:id="R9355b4100b864ea7"/>
    <p:sldId xmlns:r="http://schemas.openxmlformats.org/officeDocument/2006/relationships" id="261" r:id="R8bd6f5a492da4126"/>
    <p:sldId xmlns:r="http://schemas.openxmlformats.org/officeDocument/2006/relationships" id="262" r:id="R86e826a755d04c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0cc772d2334160" /><Relationship Type="http://schemas.openxmlformats.org/officeDocument/2006/relationships/slide" Target="/ppt/slides/slide1.xml" Id="R7298615d0d4b48c8" /><Relationship Type="http://schemas.openxmlformats.org/officeDocument/2006/relationships/slide" Target="/ppt/slides/slide2.xml" Id="Rd61fcc2981fa4734" /><Relationship Type="http://schemas.openxmlformats.org/officeDocument/2006/relationships/slide" Target="/ppt/slides/slide3.xml" Id="R3444cf0a0dd44376" /><Relationship Type="http://schemas.openxmlformats.org/officeDocument/2006/relationships/slide" Target="/ppt/slides/slide4.xml" Id="R763f1c40b9c34144" /><Relationship Type="http://schemas.openxmlformats.org/officeDocument/2006/relationships/slide" Target="/ppt/slides/slide5.xml" Id="R9355b4100b864ea7" /><Relationship Type="http://schemas.openxmlformats.org/officeDocument/2006/relationships/slide" Target="/ppt/slides/slide6.xml" Id="R8bd6f5a492da4126" /><Relationship Type="http://schemas.openxmlformats.org/officeDocument/2006/relationships/slide" Target="/ppt/slides/slide7.xml" Id="R86e826a755d04c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75f492995d4c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ac21fdd379482c" /><Relationship Type="http://schemas.openxmlformats.org/officeDocument/2006/relationships/theme" Target="/ppt/slideMasters/theme/theme1.xml" Id="Rd027aca89c6f41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ac21fdd37948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38bb52ccf748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4b14d7582748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2da0c2651145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204628b0784c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3a44e2525049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efe95260f24b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9eb8fd4e9242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BOBBY TABLES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BOBBY TABLES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BOBBY TABLES AS ble etablert [år] og holder til i Nesttun.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BOBBY TABLES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BOBBY TABLES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BOBBY TABLES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−1 922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203 636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BOBBY TABLES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FLATAKER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BOBBY TABLES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Stasjonsvegen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5221 Nesttun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926 523 198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BOBBY TABLES AS</a:t>
            </a:r>
          </a:p>
        </p:txBody>
      </p:sp>
    </p:spTree>
  </p:cSld>
  <p:clrMapOvr>
    <a:masterClrMapping xmlns:a="http://schemas.openxmlformats.org/drawingml/2006/main"/>
  </p:clrMapOvr>
</p:sld>
</file>