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ab70a29d7c64c5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04e76bcb1af741b6"/>
  </p:sldMasterIdLst>
  <p:sldIdLst>
    <p:sldId xmlns:r="http://schemas.openxmlformats.org/officeDocument/2006/relationships" id="256" r:id="Rb88361f26ba64f4a"/>
    <p:sldId xmlns:r="http://schemas.openxmlformats.org/officeDocument/2006/relationships" id="257" r:id="R754be1ab003744f6"/>
    <p:sldId xmlns:r="http://schemas.openxmlformats.org/officeDocument/2006/relationships" id="258" r:id="Rf3487a18105d41e5"/>
    <p:sldId xmlns:r="http://schemas.openxmlformats.org/officeDocument/2006/relationships" id="259" r:id="Ra905a2b96f744853"/>
    <p:sldId xmlns:r="http://schemas.openxmlformats.org/officeDocument/2006/relationships" id="260" r:id="Rbb5a7d907d784f16"/>
    <p:sldId xmlns:r="http://schemas.openxmlformats.org/officeDocument/2006/relationships" id="261" r:id="R2a5dfd5c36934104"/>
    <p:sldId xmlns:r="http://schemas.openxmlformats.org/officeDocument/2006/relationships" id="262" r:id="Rf4754e84d26c49d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4e76bcb1af741b6" /><Relationship Type="http://schemas.openxmlformats.org/officeDocument/2006/relationships/slide" Target="/ppt/slides/slide1.xml" Id="Rb88361f26ba64f4a" /><Relationship Type="http://schemas.openxmlformats.org/officeDocument/2006/relationships/slide" Target="/ppt/slides/slide2.xml" Id="R754be1ab003744f6" /><Relationship Type="http://schemas.openxmlformats.org/officeDocument/2006/relationships/slide" Target="/ppt/slides/slide3.xml" Id="Rf3487a18105d41e5" /><Relationship Type="http://schemas.openxmlformats.org/officeDocument/2006/relationships/slide" Target="/ppt/slides/slide4.xml" Id="Ra905a2b96f744853" /><Relationship Type="http://schemas.openxmlformats.org/officeDocument/2006/relationships/slide" Target="/ppt/slides/slide5.xml" Id="Rbb5a7d907d784f16" /><Relationship Type="http://schemas.openxmlformats.org/officeDocument/2006/relationships/slide" Target="/ppt/slides/slide6.xml" Id="R2a5dfd5c36934104" /><Relationship Type="http://schemas.openxmlformats.org/officeDocument/2006/relationships/slide" Target="/ppt/slides/slide7.xml" Id="Rf4754e84d26c49d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90ab0708ac245f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ca538d534cd4fe2" /><Relationship Type="http://schemas.openxmlformats.org/officeDocument/2006/relationships/theme" Target="/ppt/slideMasters/theme/theme1.xml" Id="R5062c7525bb04b3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7ca538d534cd4fe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2e4387149434d5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ee0cf926f0420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0b25baf9d7413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0d1e8f741149d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b6c9ba54adb427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93cc40fa552495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59da0d9c2b40a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SORS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SORS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557 009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181 798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141 279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509 997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635 354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HELGALAND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Strandkaien 28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926 524 941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SORS AS</a:t>
            </a:r>
          </a:p>
        </p:txBody>
      </p:sp>
    </p:spTree>
  </p:cSld>
  <p:clrMapOvr>
    <a:masterClrMapping xmlns:a="http://schemas.openxmlformats.org/drawingml/2006/main"/>
  </p:clrMapOvr>
</p:sld>
</file>