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739d99015349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36336fc19b40a3"/>
  </p:sldMasterIdLst>
  <p:sldIdLst>
    <p:sldId xmlns:r="http://schemas.openxmlformats.org/officeDocument/2006/relationships" id="256" r:id="R2f91505e497041b6"/>
    <p:sldId xmlns:r="http://schemas.openxmlformats.org/officeDocument/2006/relationships" id="257" r:id="Rbe6e01a15e7a4ceb"/>
    <p:sldId xmlns:r="http://schemas.openxmlformats.org/officeDocument/2006/relationships" id="258" r:id="R83c00a2f2d1e47b0"/>
    <p:sldId xmlns:r="http://schemas.openxmlformats.org/officeDocument/2006/relationships" id="259" r:id="Rf05eb7c171c748d0"/>
    <p:sldId xmlns:r="http://schemas.openxmlformats.org/officeDocument/2006/relationships" id="260" r:id="R3ea98dfc63ba4170"/>
    <p:sldId xmlns:r="http://schemas.openxmlformats.org/officeDocument/2006/relationships" id="261" r:id="R23c3d43e18a74df3"/>
    <p:sldId xmlns:r="http://schemas.openxmlformats.org/officeDocument/2006/relationships" id="262" r:id="R4111a0cc7f5346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36336fc19b40a3" /><Relationship Type="http://schemas.openxmlformats.org/officeDocument/2006/relationships/slide" Target="/ppt/slides/slide1.xml" Id="R2f91505e497041b6" /><Relationship Type="http://schemas.openxmlformats.org/officeDocument/2006/relationships/slide" Target="/ppt/slides/slide2.xml" Id="Rbe6e01a15e7a4ceb" /><Relationship Type="http://schemas.openxmlformats.org/officeDocument/2006/relationships/slide" Target="/ppt/slides/slide3.xml" Id="R83c00a2f2d1e47b0" /><Relationship Type="http://schemas.openxmlformats.org/officeDocument/2006/relationships/slide" Target="/ppt/slides/slide4.xml" Id="Rf05eb7c171c748d0" /><Relationship Type="http://schemas.openxmlformats.org/officeDocument/2006/relationships/slide" Target="/ppt/slides/slide5.xml" Id="R3ea98dfc63ba4170" /><Relationship Type="http://schemas.openxmlformats.org/officeDocument/2006/relationships/slide" Target="/ppt/slides/slide6.xml" Id="R23c3d43e18a74df3" /><Relationship Type="http://schemas.openxmlformats.org/officeDocument/2006/relationships/slide" Target="/ppt/slides/slide7.xml" Id="R4111a0cc7f5346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554c73097b4e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5ecea67e441bd" /><Relationship Type="http://schemas.openxmlformats.org/officeDocument/2006/relationships/theme" Target="/ppt/slideMasters/theme/theme1.xml" Id="Reb007ca3d02448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75ecea67e441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9522621f748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a0de2adc14c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e6b13899a40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3d88a850c47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d0edadeeb47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780961f9446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4bd417cc845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HELLEM AS ble etablert [år] og holder til i Oksvoll.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233 625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−442 716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−240 581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180 706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HELLEM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Hellemsveien 428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7165 Oksvoll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926 532 650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HELLEM AS</a:t>
            </a:r>
          </a:p>
        </p:txBody>
      </p:sp>
    </p:spTree>
  </p:cSld>
  <p:clrMapOvr>
    <a:masterClrMapping xmlns:a="http://schemas.openxmlformats.org/drawingml/2006/main"/>
  </p:clrMapOvr>
</p:sld>
</file>