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fa66a3ba014a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d773b25d1e4932"/>
  </p:sldMasterIdLst>
  <p:sldIdLst>
    <p:sldId xmlns:r="http://schemas.openxmlformats.org/officeDocument/2006/relationships" id="256" r:id="R7fa803d2484e4b44"/>
    <p:sldId xmlns:r="http://schemas.openxmlformats.org/officeDocument/2006/relationships" id="257" r:id="Rab547d7c8a644f17"/>
    <p:sldId xmlns:r="http://schemas.openxmlformats.org/officeDocument/2006/relationships" id="258" r:id="R2e23f86fc74a4a5c"/>
    <p:sldId xmlns:r="http://schemas.openxmlformats.org/officeDocument/2006/relationships" id="259" r:id="Rccdaee5e74fb489c"/>
    <p:sldId xmlns:r="http://schemas.openxmlformats.org/officeDocument/2006/relationships" id="260" r:id="Rd1a40169ba9d4d05"/>
    <p:sldId xmlns:r="http://schemas.openxmlformats.org/officeDocument/2006/relationships" id="261" r:id="Ra16f563792044f29"/>
    <p:sldId xmlns:r="http://schemas.openxmlformats.org/officeDocument/2006/relationships" id="262" r:id="Re6ebf65b8def45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d773b25d1e4932" /><Relationship Type="http://schemas.openxmlformats.org/officeDocument/2006/relationships/slide" Target="/ppt/slides/slide1.xml" Id="R7fa803d2484e4b44" /><Relationship Type="http://schemas.openxmlformats.org/officeDocument/2006/relationships/slide" Target="/ppt/slides/slide2.xml" Id="Rab547d7c8a644f17" /><Relationship Type="http://schemas.openxmlformats.org/officeDocument/2006/relationships/slide" Target="/ppt/slides/slide3.xml" Id="R2e23f86fc74a4a5c" /><Relationship Type="http://schemas.openxmlformats.org/officeDocument/2006/relationships/slide" Target="/ppt/slides/slide4.xml" Id="Rccdaee5e74fb489c" /><Relationship Type="http://schemas.openxmlformats.org/officeDocument/2006/relationships/slide" Target="/ppt/slides/slide5.xml" Id="Rd1a40169ba9d4d05" /><Relationship Type="http://schemas.openxmlformats.org/officeDocument/2006/relationships/slide" Target="/ppt/slides/slide6.xml" Id="Ra16f563792044f29" /><Relationship Type="http://schemas.openxmlformats.org/officeDocument/2006/relationships/slide" Target="/ppt/slides/slide7.xml" Id="Re6ebf65b8def45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664f1482b44e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fb95cbce141ab" /><Relationship Type="http://schemas.openxmlformats.org/officeDocument/2006/relationships/theme" Target="/ppt/slideMasters/theme/theme1.xml" Id="R3792f59cded643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efb95cbce141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3957c48ce4e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8a5ac8ad84d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ee1c2fb8843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79082bbd249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23cf4d02844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f1df3f2c14a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5a5c152224f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LISLEGÅRD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LISLEGÅRD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LISLEGÅRD MASKIN AS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LISLEGÅRD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LISLEGÅRD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LISLEGÅRD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6 815 778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1 489 057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1 094 841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4 466 146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7 462 116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LISLEGÅRD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LISLEGÅRD HALVOR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LISLEGÅRD HÅKON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LISLEGÅRD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Espesetvegen 296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926 533 274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LISLEGÅRD MASKIN AS</a:t>
            </a:r>
          </a:p>
        </p:txBody>
      </p:sp>
    </p:spTree>
  </p:cSld>
  <p:clrMapOvr>
    <a:masterClrMapping xmlns:a="http://schemas.openxmlformats.org/drawingml/2006/main"/>
  </p:clrMapOvr>
</p:sld>
</file>