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a3919e8ee40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bb5b238274054"/>
  </p:sldMasterIdLst>
  <p:sldIdLst>
    <p:sldId xmlns:r="http://schemas.openxmlformats.org/officeDocument/2006/relationships" id="256" r:id="Rceaa3181163e42a1"/>
    <p:sldId xmlns:r="http://schemas.openxmlformats.org/officeDocument/2006/relationships" id="257" r:id="R148fdbfbf5a7404c"/>
    <p:sldId xmlns:r="http://schemas.openxmlformats.org/officeDocument/2006/relationships" id="258" r:id="R7db47fd4425b43c3"/>
    <p:sldId xmlns:r="http://schemas.openxmlformats.org/officeDocument/2006/relationships" id="259" r:id="R9c8f2efab3d84678"/>
    <p:sldId xmlns:r="http://schemas.openxmlformats.org/officeDocument/2006/relationships" id="260" r:id="R9d4ca51d22b04a78"/>
    <p:sldId xmlns:r="http://schemas.openxmlformats.org/officeDocument/2006/relationships" id="261" r:id="R89a9ff6de2ee475e"/>
    <p:sldId xmlns:r="http://schemas.openxmlformats.org/officeDocument/2006/relationships" id="262" r:id="Rbd2f1f412e70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bb5b238274054" /><Relationship Type="http://schemas.openxmlformats.org/officeDocument/2006/relationships/slide" Target="/ppt/slides/slide1.xml" Id="Rceaa3181163e42a1" /><Relationship Type="http://schemas.openxmlformats.org/officeDocument/2006/relationships/slide" Target="/ppt/slides/slide2.xml" Id="R148fdbfbf5a7404c" /><Relationship Type="http://schemas.openxmlformats.org/officeDocument/2006/relationships/slide" Target="/ppt/slides/slide3.xml" Id="R7db47fd4425b43c3" /><Relationship Type="http://schemas.openxmlformats.org/officeDocument/2006/relationships/slide" Target="/ppt/slides/slide4.xml" Id="R9c8f2efab3d84678" /><Relationship Type="http://schemas.openxmlformats.org/officeDocument/2006/relationships/slide" Target="/ppt/slides/slide5.xml" Id="R9d4ca51d22b04a78" /><Relationship Type="http://schemas.openxmlformats.org/officeDocument/2006/relationships/slide" Target="/ppt/slides/slide6.xml" Id="R89a9ff6de2ee475e" /><Relationship Type="http://schemas.openxmlformats.org/officeDocument/2006/relationships/slide" Target="/ppt/slides/slide7.xml" Id="Rbd2f1f412e70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da3c9addd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f0eeb307f45d1" /><Relationship Type="http://schemas.openxmlformats.org/officeDocument/2006/relationships/theme" Target="/ppt/slideMasters/theme/theme1.xml" Id="R30f5ce80eac244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f0eeb307f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f705ad414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00bd212c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6bfdff2a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f6b61b8f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f1a624604b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c4233dc8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4f6168a6e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