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82e3e81cdb4e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55d495e91a4b86"/>
  </p:sldMasterIdLst>
  <p:sldIdLst>
    <p:sldId xmlns:r="http://schemas.openxmlformats.org/officeDocument/2006/relationships" id="256" r:id="R4f7544759ea044af"/>
    <p:sldId xmlns:r="http://schemas.openxmlformats.org/officeDocument/2006/relationships" id="257" r:id="R275deb0c02364c44"/>
    <p:sldId xmlns:r="http://schemas.openxmlformats.org/officeDocument/2006/relationships" id="258" r:id="R531d09f1d02344f4"/>
    <p:sldId xmlns:r="http://schemas.openxmlformats.org/officeDocument/2006/relationships" id="259" r:id="R2031e3a1024141f9"/>
    <p:sldId xmlns:r="http://schemas.openxmlformats.org/officeDocument/2006/relationships" id="260" r:id="Ra412c2cb28e54ba0"/>
    <p:sldId xmlns:r="http://schemas.openxmlformats.org/officeDocument/2006/relationships" id="261" r:id="R7f0256ff39fe4a62"/>
    <p:sldId xmlns:r="http://schemas.openxmlformats.org/officeDocument/2006/relationships" id="262" r:id="R4e236d47cd654f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5d495e91a4b86" /><Relationship Type="http://schemas.openxmlformats.org/officeDocument/2006/relationships/slide" Target="/ppt/slides/slide1.xml" Id="R4f7544759ea044af" /><Relationship Type="http://schemas.openxmlformats.org/officeDocument/2006/relationships/slide" Target="/ppt/slides/slide2.xml" Id="R275deb0c02364c44" /><Relationship Type="http://schemas.openxmlformats.org/officeDocument/2006/relationships/slide" Target="/ppt/slides/slide3.xml" Id="R531d09f1d02344f4" /><Relationship Type="http://schemas.openxmlformats.org/officeDocument/2006/relationships/slide" Target="/ppt/slides/slide4.xml" Id="R2031e3a1024141f9" /><Relationship Type="http://schemas.openxmlformats.org/officeDocument/2006/relationships/slide" Target="/ppt/slides/slide5.xml" Id="Ra412c2cb28e54ba0" /><Relationship Type="http://schemas.openxmlformats.org/officeDocument/2006/relationships/slide" Target="/ppt/slides/slide6.xml" Id="R7f0256ff39fe4a62" /><Relationship Type="http://schemas.openxmlformats.org/officeDocument/2006/relationships/slide" Target="/ppt/slides/slide7.xml" Id="R4e236d47cd654f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f4ccc02b84f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5f12b89d64b8e" /><Relationship Type="http://schemas.openxmlformats.org/officeDocument/2006/relationships/theme" Target="/ppt/slideMasters/theme/theme1.xml" Id="R335392e6a16e4e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e5f12b89d64b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0e33ebc6e46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dcd85ba9c40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04139ff0a42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fc0cfffa943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3eb38981b48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02e1a216944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7064b252c41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SVERSTAD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SVERSTAD HOLDING AS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2 964 874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7 251 670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7 254 729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SVERSTAD LARS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Kristian Sverstad, Eidsbergveien 552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1894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926 534 998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SVERSTAD HOLDING AS</a:t>
            </a:r>
          </a:p>
        </p:txBody>
      </p:sp>
    </p:spTree>
  </p:cSld>
  <p:clrMapOvr>
    <a:masterClrMapping xmlns:a="http://schemas.openxmlformats.org/drawingml/2006/main"/>
  </p:clrMapOvr>
</p:sld>
</file>