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b4312e59134e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6a678f330942e4"/>
  </p:sldMasterIdLst>
  <p:sldIdLst>
    <p:sldId xmlns:r="http://schemas.openxmlformats.org/officeDocument/2006/relationships" id="256" r:id="R2ca34effab794f4c"/>
    <p:sldId xmlns:r="http://schemas.openxmlformats.org/officeDocument/2006/relationships" id="257" r:id="R1806020375254a7b"/>
    <p:sldId xmlns:r="http://schemas.openxmlformats.org/officeDocument/2006/relationships" id="258" r:id="Rbca5aba54d2d4331"/>
    <p:sldId xmlns:r="http://schemas.openxmlformats.org/officeDocument/2006/relationships" id="259" r:id="Rbda51b212cd64f9c"/>
    <p:sldId xmlns:r="http://schemas.openxmlformats.org/officeDocument/2006/relationships" id="260" r:id="Rbff0e1939166477c"/>
    <p:sldId xmlns:r="http://schemas.openxmlformats.org/officeDocument/2006/relationships" id="261" r:id="R99216f2b18604076"/>
    <p:sldId xmlns:r="http://schemas.openxmlformats.org/officeDocument/2006/relationships" id="262" r:id="R301da45f503e43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a678f330942e4" /><Relationship Type="http://schemas.openxmlformats.org/officeDocument/2006/relationships/slide" Target="/ppt/slides/slide1.xml" Id="R2ca34effab794f4c" /><Relationship Type="http://schemas.openxmlformats.org/officeDocument/2006/relationships/slide" Target="/ppt/slides/slide2.xml" Id="R1806020375254a7b" /><Relationship Type="http://schemas.openxmlformats.org/officeDocument/2006/relationships/slide" Target="/ppt/slides/slide3.xml" Id="Rbca5aba54d2d4331" /><Relationship Type="http://schemas.openxmlformats.org/officeDocument/2006/relationships/slide" Target="/ppt/slides/slide4.xml" Id="Rbda51b212cd64f9c" /><Relationship Type="http://schemas.openxmlformats.org/officeDocument/2006/relationships/slide" Target="/ppt/slides/slide5.xml" Id="Rbff0e1939166477c" /><Relationship Type="http://schemas.openxmlformats.org/officeDocument/2006/relationships/slide" Target="/ppt/slides/slide6.xml" Id="R99216f2b18604076" /><Relationship Type="http://schemas.openxmlformats.org/officeDocument/2006/relationships/slide" Target="/ppt/slides/slide7.xml" Id="R301da45f503e43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af7aa51954e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e18df67214625" /><Relationship Type="http://schemas.openxmlformats.org/officeDocument/2006/relationships/theme" Target="/ppt/slideMasters/theme/theme1.xml" Id="R2b4f38d4833b43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8e18df672146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756c87b3944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80e0b19ef46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461ea7c7546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2fe841dbe45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8766be7504e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8b44392b345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11405fc764a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FRAFJORD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FRAFJORD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FRAFJORD BYGG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FRAFJORD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FRAFJORD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FRAFJORD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17 505 240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2 869 667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1 780 766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5 133 908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14 254 980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FRAFJORD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FRAFJORD ARNSTEIN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FRAFJORD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Gjesdal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4334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926 535 080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FRAFJORD BYGG AS</a:t>
            </a:r>
          </a:p>
        </p:txBody>
      </p:sp>
    </p:spTree>
  </p:cSld>
  <p:clrMapOvr>
    <a:masterClrMapping xmlns:a="http://schemas.openxmlformats.org/drawingml/2006/main"/>
  </p:clrMapOvr>
</p:sld>
</file>