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99b20c0c1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42688e55348b2"/>
  </p:sldMasterIdLst>
  <p:sldIdLst>
    <p:sldId xmlns:r="http://schemas.openxmlformats.org/officeDocument/2006/relationships" id="256" r:id="R8d150cee9f8842ef"/>
    <p:sldId xmlns:r="http://schemas.openxmlformats.org/officeDocument/2006/relationships" id="257" r:id="R2b923260a63445ac"/>
    <p:sldId xmlns:r="http://schemas.openxmlformats.org/officeDocument/2006/relationships" id="258" r:id="Rfccd497011b2409a"/>
    <p:sldId xmlns:r="http://schemas.openxmlformats.org/officeDocument/2006/relationships" id="259" r:id="R22edf19d5d3d4d36"/>
    <p:sldId xmlns:r="http://schemas.openxmlformats.org/officeDocument/2006/relationships" id="260" r:id="R3f2ee6961e8c4a1c"/>
    <p:sldId xmlns:r="http://schemas.openxmlformats.org/officeDocument/2006/relationships" id="261" r:id="R61164c55cf1d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42688e55348b2" /><Relationship Type="http://schemas.openxmlformats.org/officeDocument/2006/relationships/slide" Target="/ppt/slides/slide1.xml" Id="R8d150cee9f8842ef" /><Relationship Type="http://schemas.openxmlformats.org/officeDocument/2006/relationships/slide" Target="/ppt/slides/slide2.xml" Id="R2b923260a63445ac" /><Relationship Type="http://schemas.openxmlformats.org/officeDocument/2006/relationships/slide" Target="/ppt/slides/slide3.xml" Id="Rfccd497011b2409a" /><Relationship Type="http://schemas.openxmlformats.org/officeDocument/2006/relationships/slide" Target="/ppt/slides/slide4.xml" Id="R22edf19d5d3d4d36" /><Relationship Type="http://schemas.openxmlformats.org/officeDocument/2006/relationships/slide" Target="/ppt/slides/slide5.xml" Id="R3f2ee6961e8c4a1c" /><Relationship Type="http://schemas.openxmlformats.org/officeDocument/2006/relationships/slide" Target="/ppt/slides/slide6.xml" Id="R61164c55cf1d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0e2c091ef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ec1228734450" /><Relationship Type="http://schemas.openxmlformats.org/officeDocument/2006/relationships/theme" Target="/ppt/slideMasters/theme/theme1.xml" Id="Ref42d088fdc0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cec122873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d2e79583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587fdcd35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56fe9965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334105f5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dc3312af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d93312d8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BERGESEN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vei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