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0be9fbd11a4c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2b1eed02934525"/>
  </p:sldMasterIdLst>
  <p:sldIdLst>
    <p:sldId xmlns:r="http://schemas.openxmlformats.org/officeDocument/2006/relationships" id="256" r:id="R6230b5d745aa44ff"/>
    <p:sldId xmlns:r="http://schemas.openxmlformats.org/officeDocument/2006/relationships" id="257" r:id="Rabd45e99288a441e"/>
    <p:sldId xmlns:r="http://schemas.openxmlformats.org/officeDocument/2006/relationships" id="258" r:id="R00cfd037f86b4bab"/>
    <p:sldId xmlns:r="http://schemas.openxmlformats.org/officeDocument/2006/relationships" id="259" r:id="R70ff14bbf3cb428b"/>
    <p:sldId xmlns:r="http://schemas.openxmlformats.org/officeDocument/2006/relationships" id="260" r:id="R093916faf7414f6b"/>
    <p:sldId xmlns:r="http://schemas.openxmlformats.org/officeDocument/2006/relationships" id="261" r:id="Rdedb9de61efc4dac"/>
    <p:sldId xmlns:r="http://schemas.openxmlformats.org/officeDocument/2006/relationships" id="262" r:id="Rb42cef22e71a40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2b1eed02934525" /><Relationship Type="http://schemas.openxmlformats.org/officeDocument/2006/relationships/slide" Target="/ppt/slides/slide1.xml" Id="R6230b5d745aa44ff" /><Relationship Type="http://schemas.openxmlformats.org/officeDocument/2006/relationships/slide" Target="/ppt/slides/slide2.xml" Id="Rabd45e99288a441e" /><Relationship Type="http://schemas.openxmlformats.org/officeDocument/2006/relationships/slide" Target="/ppt/slides/slide3.xml" Id="R00cfd037f86b4bab" /><Relationship Type="http://schemas.openxmlformats.org/officeDocument/2006/relationships/slide" Target="/ppt/slides/slide4.xml" Id="R70ff14bbf3cb428b" /><Relationship Type="http://schemas.openxmlformats.org/officeDocument/2006/relationships/slide" Target="/ppt/slides/slide5.xml" Id="R093916faf7414f6b" /><Relationship Type="http://schemas.openxmlformats.org/officeDocument/2006/relationships/slide" Target="/ppt/slides/slide6.xml" Id="Rdedb9de61efc4dac" /><Relationship Type="http://schemas.openxmlformats.org/officeDocument/2006/relationships/slide" Target="/ppt/slides/slide7.xml" Id="Rb42cef22e71a40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cb2916a2384d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5d1260bd4437f" /><Relationship Type="http://schemas.openxmlformats.org/officeDocument/2006/relationships/theme" Target="/ppt/slideMasters/theme/theme1.xml" Id="Rd085342e4c2346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25d1260bd443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517673c3242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ba443ad1946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a3064b44245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d03176aa64b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532799c2a47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c859aa4834d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c2ee7b08641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BERGESEN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BERGESEN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RØR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BERGESEN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BERGESEN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BERGESEN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4 904 328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887 361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1 505 695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BERGESEN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CHRISTOFFER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BERGESEN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 Griegs vei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8517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926 535 366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BERGESEN RØR AS</a:t>
            </a:r>
          </a:p>
        </p:txBody>
      </p:sp>
    </p:spTree>
  </p:cSld>
  <p:clrMapOvr>
    <a:masterClrMapping xmlns:a="http://schemas.openxmlformats.org/drawingml/2006/main"/>
  </p:clrMapOvr>
</p:sld>
</file>