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c223fe784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2c7223a334802"/>
  </p:sldMasterIdLst>
  <p:sldIdLst>
    <p:sldId xmlns:r="http://schemas.openxmlformats.org/officeDocument/2006/relationships" id="256" r:id="Rf9540cae500a4c87"/>
    <p:sldId xmlns:r="http://schemas.openxmlformats.org/officeDocument/2006/relationships" id="257" r:id="R1c98a36f3cbe41d2"/>
    <p:sldId xmlns:r="http://schemas.openxmlformats.org/officeDocument/2006/relationships" id="258" r:id="Rcb36ebbaa8f847e3"/>
    <p:sldId xmlns:r="http://schemas.openxmlformats.org/officeDocument/2006/relationships" id="259" r:id="R218f805d5277462d"/>
    <p:sldId xmlns:r="http://schemas.openxmlformats.org/officeDocument/2006/relationships" id="260" r:id="R05e5adb23a0a40f4"/>
    <p:sldId xmlns:r="http://schemas.openxmlformats.org/officeDocument/2006/relationships" id="261" r:id="R60a155ac98a54d50"/>
    <p:sldId xmlns:r="http://schemas.openxmlformats.org/officeDocument/2006/relationships" id="262" r:id="R02b510c57224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2c7223a334802" /><Relationship Type="http://schemas.openxmlformats.org/officeDocument/2006/relationships/slide" Target="/ppt/slides/slide1.xml" Id="Rf9540cae500a4c87" /><Relationship Type="http://schemas.openxmlformats.org/officeDocument/2006/relationships/slide" Target="/ppt/slides/slide2.xml" Id="R1c98a36f3cbe41d2" /><Relationship Type="http://schemas.openxmlformats.org/officeDocument/2006/relationships/slide" Target="/ppt/slides/slide3.xml" Id="Rcb36ebbaa8f847e3" /><Relationship Type="http://schemas.openxmlformats.org/officeDocument/2006/relationships/slide" Target="/ppt/slides/slide4.xml" Id="R218f805d5277462d" /><Relationship Type="http://schemas.openxmlformats.org/officeDocument/2006/relationships/slide" Target="/ppt/slides/slide5.xml" Id="R05e5adb23a0a40f4" /><Relationship Type="http://schemas.openxmlformats.org/officeDocument/2006/relationships/slide" Target="/ppt/slides/slide6.xml" Id="R60a155ac98a54d50" /><Relationship Type="http://schemas.openxmlformats.org/officeDocument/2006/relationships/slide" Target="/ppt/slides/slide7.xml" Id="R02b510c57224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4d6b41ed0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7a6926bc4598" /><Relationship Type="http://schemas.openxmlformats.org/officeDocument/2006/relationships/theme" Target="/ppt/slideMasters/theme/theme1.xml" Id="R53a71c54ca0d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17a6926bc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eeca706f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887e11c7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ca10c860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1e780299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1b2142c8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467617d7a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d51459a3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FERRO STÅLENTREPRENØR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FERRO STÅLENTREPRENØR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12 520 602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LANDSDAL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KAASA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Ringsevja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926 542 680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FERRO STÅLENTREPRENØR AS</a:t>
            </a:r>
          </a:p>
        </p:txBody>
      </p:sp>
    </p:spTree>
  </p:cSld>
  <p:clrMapOvr>
    <a:masterClrMapping xmlns:a="http://schemas.openxmlformats.org/drawingml/2006/main"/>
  </p:clrMapOvr>
</p:sld>
</file>