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16570dc51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344bb02a5443f"/>
  </p:sldMasterIdLst>
  <p:sldIdLst>
    <p:sldId xmlns:r="http://schemas.openxmlformats.org/officeDocument/2006/relationships" id="256" r:id="Ra92878a9c33542c8"/>
    <p:sldId xmlns:r="http://schemas.openxmlformats.org/officeDocument/2006/relationships" id="257" r:id="R0b969cbf40fc4b26"/>
    <p:sldId xmlns:r="http://schemas.openxmlformats.org/officeDocument/2006/relationships" id="258" r:id="Race9cbfbb13444fa"/>
    <p:sldId xmlns:r="http://schemas.openxmlformats.org/officeDocument/2006/relationships" id="259" r:id="R8876a5263f484230"/>
    <p:sldId xmlns:r="http://schemas.openxmlformats.org/officeDocument/2006/relationships" id="260" r:id="R14756ebfec274ceb"/>
    <p:sldId xmlns:r="http://schemas.openxmlformats.org/officeDocument/2006/relationships" id="261" r:id="R5ba6e0c054f84c87"/>
    <p:sldId xmlns:r="http://schemas.openxmlformats.org/officeDocument/2006/relationships" id="262" r:id="R4c732afcce7f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344bb02a5443f" /><Relationship Type="http://schemas.openxmlformats.org/officeDocument/2006/relationships/slide" Target="/ppt/slides/slide1.xml" Id="Ra92878a9c33542c8" /><Relationship Type="http://schemas.openxmlformats.org/officeDocument/2006/relationships/slide" Target="/ppt/slides/slide2.xml" Id="R0b969cbf40fc4b26" /><Relationship Type="http://schemas.openxmlformats.org/officeDocument/2006/relationships/slide" Target="/ppt/slides/slide3.xml" Id="Race9cbfbb13444fa" /><Relationship Type="http://schemas.openxmlformats.org/officeDocument/2006/relationships/slide" Target="/ppt/slides/slide4.xml" Id="R8876a5263f484230" /><Relationship Type="http://schemas.openxmlformats.org/officeDocument/2006/relationships/slide" Target="/ppt/slides/slide5.xml" Id="R14756ebfec274ceb" /><Relationship Type="http://schemas.openxmlformats.org/officeDocument/2006/relationships/slide" Target="/ppt/slides/slide6.xml" Id="R5ba6e0c054f84c87" /><Relationship Type="http://schemas.openxmlformats.org/officeDocument/2006/relationships/slide" Target="/ppt/slides/slide7.xml" Id="R4c732afcce7f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ba0f32c1b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3a7dae6041b8" /><Relationship Type="http://schemas.openxmlformats.org/officeDocument/2006/relationships/theme" Target="/ppt/slideMasters/theme/theme1.xml" Id="Rb4bc8c4f2186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c3a7dae60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62df94f2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228e15a6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ee9d9415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1cf723db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e58f15052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f508cda0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e76fbd75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MIMESBRUNN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MIMESBRUNN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6 677 752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 HAGATUN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926 543 474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MIMESBRUNN AS</a:t>
            </a:r>
          </a:p>
        </p:txBody>
      </p:sp>
    </p:spTree>
  </p:cSld>
  <p:clrMapOvr>
    <a:masterClrMapping xmlns:a="http://schemas.openxmlformats.org/drawingml/2006/main"/>
  </p:clrMapOvr>
</p:sld>
</file>