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42ea416cd945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11de449d804233"/>
  </p:sldMasterIdLst>
  <p:sldIdLst>
    <p:sldId xmlns:r="http://schemas.openxmlformats.org/officeDocument/2006/relationships" id="256" r:id="R12d2799cac3a4720"/>
    <p:sldId xmlns:r="http://schemas.openxmlformats.org/officeDocument/2006/relationships" id="257" r:id="Rc6fd6da45b4941b7"/>
    <p:sldId xmlns:r="http://schemas.openxmlformats.org/officeDocument/2006/relationships" id="258" r:id="R42a0ef7e6ea940bb"/>
    <p:sldId xmlns:r="http://schemas.openxmlformats.org/officeDocument/2006/relationships" id="259" r:id="Rb9b67f765737448e"/>
    <p:sldId xmlns:r="http://schemas.openxmlformats.org/officeDocument/2006/relationships" id="260" r:id="Re680dc571016410b"/>
    <p:sldId xmlns:r="http://schemas.openxmlformats.org/officeDocument/2006/relationships" id="261" r:id="R48635fdde3ba48f9"/>
    <p:sldId xmlns:r="http://schemas.openxmlformats.org/officeDocument/2006/relationships" id="262" r:id="Rcf64c057892a48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11de449d804233" /><Relationship Type="http://schemas.openxmlformats.org/officeDocument/2006/relationships/slide" Target="/ppt/slides/slide1.xml" Id="R12d2799cac3a4720" /><Relationship Type="http://schemas.openxmlformats.org/officeDocument/2006/relationships/slide" Target="/ppt/slides/slide2.xml" Id="Rc6fd6da45b4941b7" /><Relationship Type="http://schemas.openxmlformats.org/officeDocument/2006/relationships/slide" Target="/ppt/slides/slide3.xml" Id="R42a0ef7e6ea940bb" /><Relationship Type="http://schemas.openxmlformats.org/officeDocument/2006/relationships/slide" Target="/ppt/slides/slide4.xml" Id="Rb9b67f765737448e" /><Relationship Type="http://schemas.openxmlformats.org/officeDocument/2006/relationships/slide" Target="/ppt/slides/slide5.xml" Id="Re680dc571016410b" /><Relationship Type="http://schemas.openxmlformats.org/officeDocument/2006/relationships/slide" Target="/ppt/slides/slide6.xml" Id="R48635fdde3ba48f9" /><Relationship Type="http://schemas.openxmlformats.org/officeDocument/2006/relationships/slide" Target="/ppt/slides/slide7.xml" Id="Rcf64c057892a48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b0033a6ea24e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5716190c24005" /><Relationship Type="http://schemas.openxmlformats.org/officeDocument/2006/relationships/theme" Target="/ppt/slideMasters/theme/theme1.xml" Id="Rf3733049377242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f5716190c240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abcd4fdf648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a0fe8ae4441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7e274e5c04a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dd3036f1d47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bbe3e18b442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36f62531543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907e407e545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BJORLITOPPEN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BJORLITOPPEN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BJORLITOPPEN AS ble etablert [år] og holder til i Bjorli.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BJORLITOPPEN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BJORLITOPPEN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BJORLITOPPEN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3 984 923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3 984 923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BJORLITOPPEN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EDIN RÅNÅ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BJORLITOPPEN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Edin Rånå, Gardsvegen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2669 Bjorli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926 543 601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BJORLITOPPEN AS</a:t>
            </a:r>
          </a:p>
        </p:txBody>
      </p:sp>
    </p:spTree>
  </p:cSld>
  <p:clrMapOvr>
    <a:masterClrMapping xmlns:a="http://schemas.openxmlformats.org/drawingml/2006/main"/>
  </p:clrMapOvr>
</p:sld>
</file>