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081c73849d48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84c90515a74f59"/>
  </p:sldMasterIdLst>
  <p:sldIdLst>
    <p:sldId xmlns:r="http://schemas.openxmlformats.org/officeDocument/2006/relationships" id="256" r:id="Rde6f8f168c594512"/>
    <p:sldId xmlns:r="http://schemas.openxmlformats.org/officeDocument/2006/relationships" id="257" r:id="Ra971fbcd22374068"/>
    <p:sldId xmlns:r="http://schemas.openxmlformats.org/officeDocument/2006/relationships" id="258" r:id="R742c27b8878e4cb4"/>
    <p:sldId xmlns:r="http://schemas.openxmlformats.org/officeDocument/2006/relationships" id="259" r:id="R462ed858d5df4142"/>
    <p:sldId xmlns:r="http://schemas.openxmlformats.org/officeDocument/2006/relationships" id="260" r:id="R1672d5dea78040aa"/>
    <p:sldId xmlns:r="http://schemas.openxmlformats.org/officeDocument/2006/relationships" id="261" r:id="R45afbd6183734aa1"/>
    <p:sldId xmlns:r="http://schemas.openxmlformats.org/officeDocument/2006/relationships" id="262" r:id="R5c6e7df0e7d9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4c90515a74f59" /><Relationship Type="http://schemas.openxmlformats.org/officeDocument/2006/relationships/slide" Target="/ppt/slides/slide1.xml" Id="Rde6f8f168c594512" /><Relationship Type="http://schemas.openxmlformats.org/officeDocument/2006/relationships/slide" Target="/ppt/slides/slide2.xml" Id="Ra971fbcd22374068" /><Relationship Type="http://schemas.openxmlformats.org/officeDocument/2006/relationships/slide" Target="/ppt/slides/slide3.xml" Id="R742c27b8878e4cb4" /><Relationship Type="http://schemas.openxmlformats.org/officeDocument/2006/relationships/slide" Target="/ppt/slides/slide4.xml" Id="R462ed858d5df4142" /><Relationship Type="http://schemas.openxmlformats.org/officeDocument/2006/relationships/slide" Target="/ppt/slides/slide5.xml" Id="R1672d5dea78040aa" /><Relationship Type="http://schemas.openxmlformats.org/officeDocument/2006/relationships/slide" Target="/ppt/slides/slide6.xml" Id="R45afbd6183734aa1" /><Relationship Type="http://schemas.openxmlformats.org/officeDocument/2006/relationships/slide" Target="/ppt/slides/slide7.xml" Id="R5c6e7df0e7d9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cd058a6cb47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9248883ff483f" /><Relationship Type="http://schemas.openxmlformats.org/officeDocument/2006/relationships/theme" Target="/ppt/slideMasters/theme/theme1.xml" Id="R2ca8121c8bbf47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a9248883ff48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46c8106a440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806c9364e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e9ab362ed42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8133b3532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e76d1fb644f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84a75fcc046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bbb7dc6c0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TRESS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TRESS FINANS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6 534 274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14 144 867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16 827 620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 FINANS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 FINANS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BROKHAUG KOCH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BROKHAUG KOCH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Kringsjåveien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926 549 448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TRESS FINANS AS</a:t>
            </a:r>
          </a:p>
        </p:txBody>
      </p:sp>
    </p:spTree>
  </p:cSld>
  <p:clrMapOvr>
    <a:masterClrMapping xmlns:a="http://schemas.openxmlformats.org/drawingml/2006/main"/>
  </p:clrMapOvr>
</p:sld>
</file>