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cf858d37c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bc8012875c4386"/>
  </p:sldMasterIdLst>
  <p:sldIdLst>
    <p:sldId xmlns:r="http://schemas.openxmlformats.org/officeDocument/2006/relationships" id="256" r:id="R80dd202db2254a3d"/>
    <p:sldId xmlns:r="http://schemas.openxmlformats.org/officeDocument/2006/relationships" id="257" r:id="Rcb68770e1d584828"/>
    <p:sldId xmlns:r="http://schemas.openxmlformats.org/officeDocument/2006/relationships" id="258" r:id="Rba64ff90321346c9"/>
    <p:sldId xmlns:r="http://schemas.openxmlformats.org/officeDocument/2006/relationships" id="259" r:id="R38b6765855814322"/>
    <p:sldId xmlns:r="http://schemas.openxmlformats.org/officeDocument/2006/relationships" id="260" r:id="R916ff01ada73489d"/>
    <p:sldId xmlns:r="http://schemas.openxmlformats.org/officeDocument/2006/relationships" id="261" r:id="R53048b18917a475d"/>
    <p:sldId xmlns:r="http://schemas.openxmlformats.org/officeDocument/2006/relationships" id="262" r:id="R9d7e247357af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c8012875c4386" /><Relationship Type="http://schemas.openxmlformats.org/officeDocument/2006/relationships/slide" Target="/ppt/slides/slide1.xml" Id="R80dd202db2254a3d" /><Relationship Type="http://schemas.openxmlformats.org/officeDocument/2006/relationships/slide" Target="/ppt/slides/slide2.xml" Id="Rcb68770e1d584828" /><Relationship Type="http://schemas.openxmlformats.org/officeDocument/2006/relationships/slide" Target="/ppt/slides/slide3.xml" Id="Rba64ff90321346c9" /><Relationship Type="http://schemas.openxmlformats.org/officeDocument/2006/relationships/slide" Target="/ppt/slides/slide4.xml" Id="R38b6765855814322" /><Relationship Type="http://schemas.openxmlformats.org/officeDocument/2006/relationships/slide" Target="/ppt/slides/slide5.xml" Id="R916ff01ada73489d" /><Relationship Type="http://schemas.openxmlformats.org/officeDocument/2006/relationships/slide" Target="/ppt/slides/slide6.xml" Id="R53048b18917a475d" /><Relationship Type="http://schemas.openxmlformats.org/officeDocument/2006/relationships/slide" Target="/ppt/slides/slide7.xml" Id="R9d7e247357af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b83b43568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fc1aac2cb4701" /><Relationship Type="http://schemas.openxmlformats.org/officeDocument/2006/relationships/theme" Target="/ppt/slideMasters/theme/theme1.xml" Id="R0fa3c7c11ee8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fc1aac2cb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1e5f27167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45b26446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06c4ca522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03857f0b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bda6df6f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bba6eb4b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9c0b4d6f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 INVEST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16 730 471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16 762 541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OLIMB KRISTIAN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926 553 127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 INVEST AS</a:t>
            </a:r>
          </a:p>
        </p:txBody>
      </p:sp>
    </p:spTree>
  </p:cSld>
  <p:clrMapOvr>
    <a:masterClrMapping xmlns:a="http://schemas.openxmlformats.org/drawingml/2006/main"/>
  </p:clrMapOvr>
</p:sld>
</file>