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e09ddc1c42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b4f9911094b07"/>
  </p:sldMasterIdLst>
  <p:sldIdLst>
    <p:sldId xmlns:r="http://schemas.openxmlformats.org/officeDocument/2006/relationships" id="256" r:id="R2c723637318f4041"/>
    <p:sldId xmlns:r="http://schemas.openxmlformats.org/officeDocument/2006/relationships" id="257" r:id="Rcc227466b0094f40"/>
    <p:sldId xmlns:r="http://schemas.openxmlformats.org/officeDocument/2006/relationships" id="258" r:id="Redcfc556f3ac4d7a"/>
    <p:sldId xmlns:r="http://schemas.openxmlformats.org/officeDocument/2006/relationships" id="259" r:id="Re88e2d399c7842ef"/>
    <p:sldId xmlns:r="http://schemas.openxmlformats.org/officeDocument/2006/relationships" id="260" r:id="Rf7ba95ee834e4e97"/>
    <p:sldId xmlns:r="http://schemas.openxmlformats.org/officeDocument/2006/relationships" id="261" r:id="R8727874160494607"/>
    <p:sldId xmlns:r="http://schemas.openxmlformats.org/officeDocument/2006/relationships" id="262" r:id="R89876a041d3340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b4f9911094b07" /><Relationship Type="http://schemas.openxmlformats.org/officeDocument/2006/relationships/slide" Target="/ppt/slides/slide1.xml" Id="R2c723637318f4041" /><Relationship Type="http://schemas.openxmlformats.org/officeDocument/2006/relationships/slide" Target="/ppt/slides/slide2.xml" Id="Rcc227466b0094f40" /><Relationship Type="http://schemas.openxmlformats.org/officeDocument/2006/relationships/slide" Target="/ppt/slides/slide3.xml" Id="Redcfc556f3ac4d7a" /><Relationship Type="http://schemas.openxmlformats.org/officeDocument/2006/relationships/slide" Target="/ppt/slides/slide4.xml" Id="Re88e2d399c7842ef" /><Relationship Type="http://schemas.openxmlformats.org/officeDocument/2006/relationships/slide" Target="/ppt/slides/slide5.xml" Id="Rf7ba95ee834e4e97" /><Relationship Type="http://schemas.openxmlformats.org/officeDocument/2006/relationships/slide" Target="/ppt/slides/slide6.xml" Id="R8727874160494607" /><Relationship Type="http://schemas.openxmlformats.org/officeDocument/2006/relationships/slide" Target="/ppt/slides/slide7.xml" Id="R89876a041d3340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6f04dedfb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99713e90450e" /><Relationship Type="http://schemas.openxmlformats.org/officeDocument/2006/relationships/theme" Target="/ppt/slideMasters/theme/theme1.xml" Id="Rc70bbf9e699746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ab99713e9045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c487c729a48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c2d9211ea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afeee24b94f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0f34c8c8343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12f9cb4574b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465801564d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1ad78f0c349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NORUM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NORUM INVEST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3 975 467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7 360 958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10 490 556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NORUM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NORUM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Norum, Eidsbergveien 575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1894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926 567 799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NORUM INVEST AS</a:t>
            </a:r>
          </a:p>
        </p:txBody>
      </p:sp>
    </p:spTree>
  </p:cSld>
  <p:clrMapOvr>
    <a:masterClrMapping xmlns:a="http://schemas.openxmlformats.org/drawingml/2006/main"/>
  </p:clrMapOvr>
</p:sld>
</file>