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632c3bb20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7ada4b35f4202"/>
  </p:sldMasterIdLst>
  <p:sldIdLst>
    <p:sldId xmlns:r="http://schemas.openxmlformats.org/officeDocument/2006/relationships" id="256" r:id="Rf31152e5eb6a4626"/>
    <p:sldId xmlns:r="http://schemas.openxmlformats.org/officeDocument/2006/relationships" id="257" r:id="R905d33d206344b8d"/>
    <p:sldId xmlns:r="http://schemas.openxmlformats.org/officeDocument/2006/relationships" id="258" r:id="R4b17a791206b4588"/>
    <p:sldId xmlns:r="http://schemas.openxmlformats.org/officeDocument/2006/relationships" id="259" r:id="R81a9394208f1448f"/>
    <p:sldId xmlns:r="http://schemas.openxmlformats.org/officeDocument/2006/relationships" id="260" r:id="Rba8e5f331c944624"/>
    <p:sldId xmlns:r="http://schemas.openxmlformats.org/officeDocument/2006/relationships" id="261" r:id="R67d46afcddb74b42"/>
    <p:sldId xmlns:r="http://schemas.openxmlformats.org/officeDocument/2006/relationships" id="262" r:id="R21826bcfabca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7ada4b35f4202" /><Relationship Type="http://schemas.openxmlformats.org/officeDocument/2006/relationships/slide" Target="/ppt/slides/slide1.xml" Id="Rf31152e5eb6a4626" /><Relationship Type="http://schemas.openxmlformats.org/officeDocument/2006/relationships/slide" Target="/ppt/slides/slide2.xml" Id="R905d33d206344b8d" /><Relationship Type="http://schemas.openxmlformats.org/officeDocument/2006/relationships/slide" Target="/ppt/slides/slide3.xml" Id="R4b17a791206b4588" /><Relationship Type="http://schemas.openxmlformats.org/officeDocument/2006/relationships/slide" Target="/ppt/slides/slide4.xml" Id="R81a9394208f1448f" /><Relationship Type="http://schemas.openxmlformats.org/officeDocument/2006/relationships/slide" Target="/ppt/slides/slide5.xml" Id="Rba8e5f331c944624" /><Relationship Type="http://schemas.openxmlformats.org/officeDocument/2006/relationships/slide" Target="/ppt/slides/slide6.xml" Id="R67d46afcddb74b42" /><Relationship Type="http://schemas.openxmlformats.org/officeDocument/2006/relationships/slide" Target="/ppt/slides/slide7.xml" Id="R21826bcfabca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7453af25c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b995a3684c9f" /><Relationship Type="http://schemas.openxmlformats.org/officeDocument/2006/relationships/theme" Target="/ppt/slideMasters/theme/theme1.xml" Id="Rfc207c01a663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1b995a368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3484b90f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10c168a0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0af8db394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a70899ce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ad0b4c02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4684fff0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ebe68392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STEEN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&amp; EFTF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1 355 823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926 569 619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&amp; EFTF AS</a:t>
            </a:r>
          </a:p>
        </p:txBody>
      </p:sp>
    </p:spTree>
  </p:cSld>
  <p:clrMapOvr>
    <a:masterClrMapping xmlns:a="http://schemas.openxmlformats.org/drawingml/2006/main"/>
  </p:clrMapOvr>
</p:sld>
</file>