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22c87d2a5d42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530f729eb42b9"/>
  </p:sldMasterIdLst>
  <p:sldIdLst>
    <p:sldId xmlns:r="http://schemas.openxmlformats.org/officeDocument/2006/relationships" id="256" r:id="R3fb195fe544a412a"/>
    <p:sldId xmlns:r="http://schemas.openxmlformats.org/officeDocument/2006/relationships" id="257" r:id="R7225011a258a41af"/>
    <p:sldId xmlns:r="http://schemas.openxmlformats.org/officeDocument/2006/relationships" id="258" r:id="Rb941ae27098c4a97"/>
    <p:sldId xmlns:r="http://schemas.openxmlformats.org/officeDocument/2006/relationships" id="259" r:id="R3ef5af6ba9d04589"/>
    <p:sldId xmlns:r="http://schemas.openxmlformats.org/officeDocument/2006/relationships" id="260" r:id="Rf2a5919ab4d34c50"/>
    <p:sldId xmlns:r="http://schemas.openxmlformats.org/officeDocument/2006/relationships" id="261" r:id="R8115f9bf74c943cb"/>
    <p:sldId xmlns:r="http://schemas.openxmlformats.org/officeDocument/2006/relationships" id="262" r:id="R8feeaff5e71a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530f729eb42b9" /><Relationship Type="http://schemas.openxmlformats.org/officeDocument/2006/relationships/slide" Target="/ppt/slides/slide1.xml" Id="R3fb195fe544a412a" /><Relationship Type="http://schemas.openxmlformats.org/officeDocument/2006/relationships/slide" Target="/ppt/slides/slide2.xml" Id="R7225011a258a41af" /><Relationship Type="http://schemas.openxmlformats.org/officeDocument/2006/relationships/slide" Target="/ppt/slides/slide3.xml" Id="Rb941ae27098c4a97" /><Relationship Type="http://schemas.openxmlformats.org/officeDocument/2006/relationships/slide" Target="/ppt/slides/slide4.xml" Id="R3ef5af6ba9d04589" /><Relationship Type="http://schemas.openxmlformats.org/officeDocument/2006/relationships/slide" Target="/ppt/slides/slide5.xml" Id="Rf2a5919ab4d34c50" /><Relationship Type="http://schemas.openxmlformats.org/officeDocument/2006/relationships/slide" Target="/ppt/slides/slide6.xml" Id="R8115f9bf74c943cb" /><Relationship Type="http://schemas.openxmlformats.org/officeDocument/2006/relationships/slide" Target="/ppt/slides/slide7.xml" Id="R8feeaff5e71a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0d05617b6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dbf35cfa64fdf" /><Relationship Type="http://schemas.openxmlformats.org/officeDocument/2006/relationships/theme" Target="/ppt/slideMasters/theme/theme1.xml" Id="R792415cf5bed41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dbf35cfa6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f5b8af133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e600fa8e7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e58260b5a40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9434f8ff0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d9e991cd6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a74db0b6b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a29d5ea95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32 309 712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13 384 331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www.askentreprenor.no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926 570 897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ENTREPRENØR AS</a:t>
            </a:r>
          </a:p>
        </p:txBody>
      </p:sp>
    </p:spTree>
  </p:cSld>
  <p:clrMapOvr>
    <a:masterClrMapping xmlns:a="http://schemas.openxmlformats.org/drawingml/2006/main"/>
  </p:clrMapOvr>
</p:sld>
</file>