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b3a98df7ee40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26c9ee743744b2"/>
  </p:sldMasterIdLst>
  <p:sldIdLst>
    <p:sldId xmlns:r="http://schemas.openxmlformats.org/officeDocument/2006/relationships" id="256" r:id="Ra6d75d6589ff4635"/>
    <p:sldId xmlns:r="http://schemas.openxmlformats.org/officeDocument/2006/relationships" id="257" r:id="R1cc86b47f1074fdb"/>
    <p:sldId xmlns:r="http://schemas.openxmlformats.org/officeDocument/2006/relationships" id="258" r:id="Rcde888b09b894f97"/>
    <p:sldId xmlns:r="http://schemas.openxmlformats.org/officeDocument/2006/relationships" id="259" r:id="R7abe2aa503254be7"/>
    <p:sldId xmlns:r="http://schemas.openxmlformats.org/officeDocument/2006/relationships" id="260" r:id="Rab508128b8cb45c5"/>
    <p:sldId xmlns:r="http://schemas.openxmlformats.org/officeDocument/2006/relationships" id="261" r:id="R46315207e9b84603"/>
    <p:sldId xmlns:r="http://schemas.openxmlformats.org/officeDocument/2006/relationships" id="262" r:id="R65e7af58ab924d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26c9ee743744b2" /><Relationship Type="http://schemas.openxmlformats.org/officeDocument/2006/relationships/slide" Target="/ppt/slides/slide1.xml" Id="Ra6d75d6589ff4635" /><Relationship Type="http://schemas.openxmlformats.org/officeDocument/2006/relationships/slide" Target="/ppt/slides/slide2.xml" Id="R1cc86b47f1074fdb" /><Relationship Type="http://schemas.openxmlformats.org/officeDocument/2006/relationships/slide" Target="/ppt/slides/slide3.xml" Id="Rcde888b09b894f97" /><Relationship Type="http://schemas.openxmlformats.org/officeDocument/2006/relationships/slide" Target="/ppt/slides/slide4.xml" Id="R7abe2aa503254be7" /><Relationship Type="http://schemas.openxmlformats.org/officeDocument/2006/relationships/slide" Target="/ppt/slides/slide5.xml" Id="Rab508128b8cb45c5" /><Relationship Type="http://schemas.openxmlformats.org/officeDocument/2006/relationships/slide" Target="/ppt/slides/slide6.xml" Id="R46315207e9b84603" /><Relationship Type="http://schemas.openxmlformats.org/officeDocument/2006/relationships/slide" Target="/ppt/slides/slide7.xml" Id="R65e7af58ab924d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177e6a5a094d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edc75f47c435d" /><Relationship Type="http://schemas.openxmlformats.org/officeDocument/2006/relationships/theme" Target="/ppt/slideMasters/theme/theme1.xml" Id="R5607e07b4e1341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9edc75f47c43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c7d7154544b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8ff7ebb3649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68c85f91c42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069342fdf49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20df9a01840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b2a3849b34f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9e0d040e742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K-A STOKKE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K-A STOKKE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K-A STOKKE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K-A STOKKE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K-A STOKKE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K-A STOKKE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119 270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224 595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2 506 381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K-A STOKKE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ANNE-MARTE 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KNUT MAGNUS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K-A STOKKE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Sannivegen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926 571 729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K-A STOKKE HOLDING AS</a:t>
            </a:r>
          </a:p>
        </p:txBody>
      </p:sp>
    </p:spTree>
  </p:cSld>
  <p:clrMapOvr>
    <a:masterClrMapping xmlns:a="http://schemas.openxmlformats.org/drawingml/2006/main"/>
  </p:clrMapOvr>
</p:sld>
</file>