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48b59f7b2c4d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244cd6719244f1"/>
  </p:sldMasterIdLst>
  <p:sldIdLst>
    <p:sldId xmlns:r="http://schemas.openxmlformats.org/officeDocument/2006/relationships" id="256" r:id="Rd0c17f20e3d949ca"/>
    <p:sldId xmlns:r="http://schemas.openxmlformats.org/officeDocument/2006/relationships" id="257" r:id="R0b589b8580914f55"/>
    <p:sldId xmlns:r="http://schemas.openxmlformats.org/officeDocument/2006/relationships" id="258" r:id="Rfd469b2ec7674003"/>
    <p:sldId xmlns:r="http://schemas.openxmlformats.org/officeDocument/2006/relationships" id="259" r:id="Re890eb8d95194138"/>
    <p:sldId xmlns:r="http://schemas.openxmlformats.org/officeDocument/2006/relationships" id="260" r:id="R25b2219887c44ce3"/>
    <p:sldId xmlns:r="http://schemas.openxmlformats.org/officeDocument/2006/relationships" id="261" r:id="R82a157b633484225"/>
    <p:sldId xmlns:r="http://schemas.openxmlformats.org/officeDocument/2006/relationships" id="262" r:id="R4341a15ffb1846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244cd6719244f1" /><Relationship Type="http://schemas.openxmlformats.org/officeDocument/2006/relationships/slide" Target="/ppt/slides/slide1.xml" Id="Rd0c17f20e3d949ca" /><Relationship Type="http://schemas.openxmlformats.org/officeDocument/2006/relationships/slide" Target="/ppt/slides/slide2.xml" Id="R0b589b8580914f55" /><Relationship Type="http://schemas.openxmlformats.org/officeDocument/2006/relationships/slide" Target="/ppt/slides/slide3.xml" Id="Rfd469b2ec7674003" /><Relationship Type="http://schemas.openxmlformats.org/officeDocument/2006/relationships/slide" Target="/ppt/slides/slide4.xml" Id="Re890eb8d95194138" /><Relationship Type="http://schemas.openxmlformats.org/officeDocument/2006/relationships/slide" Target="/ppt/slides/slide5.xml" Id="R25b2219887c44ce3" /><Relationship Type="http://schemas.openxmlformats.org/officeDocument/2006/relationships/slide" Target="/ppt/slides/slide6.xml" Id="R82a157b633484225" /><Relationship Type="http://schemas.openxmlformats.org/officeDocument/2006/relationships/slide" Target="/ppt/slides/slide7.xml" Id="R4341a15ffb1846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3cf64b3ffc4a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28de0f833404e" /><Relationship Type="http://schemas.openxmlformats.org/officeDocument/2006/relationships/theme" Target="/ppt/slideMasters/theme/theme1.xml" Id="R68723b65967c47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e28de0f83340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e5cfbff1743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60baf33fd4d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6db8b8d1a4d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24e433ae849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c2e02c0ab44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4ff7bc39b42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f35f06ec84c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CRH INVEST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618 212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 ANDRE RISAN HAUGE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 Hauge, Pans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926 576 291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CRH INVEST AS</a:t>
            </a:r>
          </a:p>
        </p:txBody>
      </p:sp>
    </p:spTree>
  </p:cSld>
  <p:clrMapOvr>
    <a:masterClrMapping xmlns:a="http://schemas.openxmlformats.org/drawingml/2006/main"/>
  </p:clrMapOvr>
</p:sld>
</file>