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e4af75a7d34f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ce48cc847243e8"/>
  </p:sldMasterIdLst>
  <p:sldIdLst>
    <p:sldId xmlns:r="http://schemas.openxmlformats.org/officeDocument/2006/relationships" id="256" r:id="Rd3273bcda3824ccb"/>
    <p:sldId xmlns:r="http://schemas.openxmlformats.org/officeDocument/2006/relationships" id="257" r:id="R858729b0ea164d2b"/>
    <p:sldId xmlns:r="http://schemas.openxmlformats.org/officeDocument/2006/relationships" id="258" r:id="Rdd093057e9164afa"/>
    <p:sldId xmlns:r="http://schemas.openxmlformats.org/officeDocument/2006/relationships" id="259" r:id="R89f554eef3ac47f0"/>
    <p:sldId xmlns:r="http://schemas.openxmlformats.org/officeDocument/2006/relationships" id="260" r:id="Rf29df2f0dbea44fb"/>
    <p:sldId xmlns:r="http://schemas.openxmlformats.org/officeDocument/2006/relationships" id="261" r:id="R55e0c552298a447a"/>
    <p:sldId xmlns:r="http://schemas.openxmlformats.org/officeDocument/2006/relationships" id="262" r:id="Rc632da8ff8504d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ce48cc847243e8" /><Relationship Type="http://schemas.openxmlformats.org/officeDocument/2006/relationships/slide" Target="/ppt/slides/slide1.xml" Id="Rd3273bcda3824ccb" /><Relationship Type="http://schemas.openxmlformats.org/officeDocument/2006/relationships/slide" Target="/ppt/slides/slide2.xml" Id="R858729b0ea164d2b" /><Relationship Type="http://schemas.openxmlformats.org/officeDocument/2006/relationships/slide" Target="/ppt/slides/slide3.xml" Id="Rdd093057e9164afa" /><Relationship Type="http://schemas.openxmlformats.org/officeDocument/2006/relationships/slide" Target="/ppt/slides/slide4.xml" Id="R89f554eef3ac47f0" /><Relationship Type="http://schemas.openxmlformats.org/officeDocument/2006/relationships/slide" Target="/ppt/slides/slide5.xml" Id="Rf29df2f0dbea44fb" /><Relationship Type="http://schemas.openxmlformats.org/officeDocument/2006/relationships/slide" Target="/ppt/slides/slide6.xml" Id="R55e0c552298a447a" /><Relationship Type="http://schemas.openxmlformats.org/officeDocument/2006/relationships/slide" Target="/ppt/slides/slide7.xml" Id="Rc632da8ff8504d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17f7e87a042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f59b80f1f4654" /><Relationship Type="http://schemas.openxmlformats.org/officeDocument/2006/relationships/theme" Target="/ppt/slideMasters/theme/theme1.xml" Id="R5d724e03c6f046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0f59b80f1f46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77ac91efa47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cf38b53f54f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ee85e64be41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2fe269dff43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a656ada564f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d6fbc87ef42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41466e37742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SKÅLEVIKVEIEN HOLDING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SKÅLEVIKVEIEN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SKÅLEVIKVEIEN HOLDING II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SKÅLEVIKVEIEN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SKÅLEVIKVEIEN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SKÅLEVIKVEIEN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13 337 494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12 523 473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90 959 311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SKÅLEVIKVEIEN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MONSEN HOLDING AS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FIKA INVEST AS  –  29,8 %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ILK INVEST AS  –  12,2 %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MONSEN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SKÅLEVIKVEIEN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Skålevikveien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5178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926 578 235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SKÅLEVIKVEIEN HOLDING II AS</a:t>
            </a:r>
          </a:p>
        </p:txBody>
      </p:sp>
    </p:spTree>
  </p:cSld>
  <p:clrMapOvr>
    <a:masterClrMapping xmlns:a="http://schemas.openxmlformats.org/drawingml/2006/main"/>
  </p:clrMapOvr>
</p:sld>
</file>