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934b5f1b0c4d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d719cfd7214cc1"/>
  </p:sldMasterIdLst>
  <p:sldIdLst>
    <p:sldId xmlns:r="http://schemas.openxmlformats.org/officeDocument/2006/relationships" id="256" r:id="Rbcf0726d18a4445f"/>
    <p:sldId xmlns:r="http://schemas.openxmlformats.org/officeDocument/2006/relationships" id="257" r:id="R8beb72e1699a4a51"/>
    <p:sldId xmlns:r="http://schemas.openxmlformats.org/officeDocument/2006/relationships" id="258" r:id="R62aaf28e9c6a4ca1"/>
    <p:sldId xmlns:r="http://schemas.openxmlformats.org/officeDocument/2006/relationships" id="259" r:id="R09b04a6eb5ee459d"/>
    <p:sldId xmlns:r="http://schemas.openxmlformats.org/officeDocument/2006/relationships" id="260" r:id="R4c43912b942b43a2"/>
    <p:sldId xmlns:r="http://schemas.openxmlformats.org/officeDocument/2006/relationships" id="261" r:id="R2844c86921c64aec"/>
    <p:sldId xmlns:r="http://schemas.openxmlformats.org/officeDocument/2006/relationships" id="262" r:id="R2677d4bd80f248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d719cfd7214cc1" /><Relationship Type="http://schemas.openxmlformats.org/officeDocument/2006/relationships/slide" Target="/ppt/slides/slide1.xml" Id="Rbcf0726d18a4445f" /><Relationship Type="http://schemas.openxmlformats.org/officeDocument/2006/relationships/slide" Target="/ppt/slides/slide2.xml" Id="R8beb72e1699a4a51" /><Relationship Type="http://schemas.openxmlformats.org/officeDocument/2006/relationships/slide" Target="/ppt/slides/slide3.xml" Id="R62aaf28e9c6a4ca1" /><Relationship Type="http://schemas.openxmlformats.org/officeDocument/2006/relationships/slide" Target="/ppt/slides/slide4.xml" Id="R09b04a6eb5ee459d" /><Relationship Type="http://schemas.openxmlformats.org/officeDocument/2006/relationships/slide" Target="/ppt/slides/slide5.xml" Id="R4c43912b942b43a2" /><Relationship Type="http://schemas.openxmlformats.org/officeDocument/2006/relationships/slide" Target="/ppt/slides/slide6.xml" Id="R2844c86921c64aec" /><Relationship Type="http://schemas.openxmlformats.org/officeDocument/2006/relationships/slide" Target="/ppt/slides/slide7.xml" Id="R2677d4bd80f248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1846bd15674f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d7148db884510" /><Relationship Type="http://schemas.openxmlformats.org/officeDocument/2006/relationships/theme" Target="/ppt/slideMasters/theme/theme1.xml" Id="Rd00edf2e03cb4f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1d7148db8845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06d4ebcea43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7ada579de40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471930ee947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f8553f0184c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42826dd6745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9cf07ec544f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be0f311e24d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MONSTRO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MONSTRO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−1 848 972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65 806 559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678 779 624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747 015 545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MONFORTE AS  –  51,1 %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HAAM AS  –  16,3 %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JUBA INVEST AS  –  16,3 %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SEMIFREDDO AS  –  16,3 %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Ameln, Sophus Lies gate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morten.ameln@outlook.com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926 579 053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MONSTRO AS</a:t>
            </a:r>
          </a:p>
        </p:txBody>
      </p:sp>
    </p:spTree>
  </p:cSld>
  <p:clrMapOvr>
    <a:masterClrMapping xmlns:a="http://schemas.openxmlformats.org/drawingml/2006/main"/>
  </p:clrMapOvr>
</p:sld>
</file>