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8e698d3c0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00cce9dc945ff"/>
  </p:sldMasterIdLst>
  <p:sldIdLst>
    <p:sldId xmlns:r="http://schemas.openxmlformats.org/officeDocument/2006/relationships" id="256" r:id="Rabb2777c9b7f4262"/>
    <p:sldId xmlns:r="http://schemas.openxmlformats.org/officeDocument/2006/relationships" id="257" r:id="R8e64480468ee4e7b"/>
    <p:sldId xmlns:r="http://schemas.openxmlformats.org/officeDocument/2006/relationships" id="258" r:id="Rde4307bfcbf8444b"/>
    <p:sldId xmlns:r="http://schemas.openxmlformats.org/officeDocument/2006/relationships" id="259" r:id="R8dc6d5a53c754cc7"/>
    <p:sldId xmlns:r="http://schemas.openxmlformats.org/officeDocument/2006/relationships" id="260" r:id="R8a648e7b3c774c93"/>
    <p:sldId xmlns:r="http://schemas.openxmlformats.org/officeDocument/2006/relationships" id="261" r:id="R12b31ab51d604814"/>
    <p:sldId xmlns:r="http://schemas.openxmlformats.org/officeDocument/2006/relationships" id="262" r:id="R991414cfd88548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00cce9dc945ff" /><Relationship Type="http://schemas.openxmlformats.org/officeDocument/2006/relationships/slide" Target="/ppt/slides/slide1.xml" Id="Rabb2777c9b7f4262" /><Relationship Type="http://schemas.openxmlformats.org/officeDocument/2006/relationships/slide" Target="/ppt/slides/slide2.xml" Id="R8e64480468ee4e7b" /><Relationship Type="http://schemas.openxmlformats.org/officeDocument/2006/relationships/slide" Target="/ppt/slides/slide3.xml" Id="Rde4307bfcbf8444b" /><Relationship Type="http://schemas.openxmlformats.org/officeDocument/2006/relationships/slide" Target="/ppt/slides/slide4.xml" Id="R8dc6d5a53c754cc7" /><Relationship Type="http://schemas.openxmlformats.org/officeDocument/2006/relationships/slide" Target="/ppt/slides/slide5.xml" Id="R8a648e7b3c774c93" /><Relationship Type="http://schemas.openxmlformats.org/officeDocument/2006/relationships/slide" Target="/ppt/slides/slide6.xml" Id="R12b31ab51d604814" /><Relationship Type="http://schemas.openxmlformats.org/officeDocument/2006/relationships/slide" Target="/ppt/slides/slide7.xml" Id="R991414cfd88548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b96b5c7e4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4dc9682534200" /><Relationship Type="http://schemas.openxmlformats.org/officeDocument/2006/relationships/theme" Target="/ppt/slideMasters/theme/theme1.xml" Id="Rfdedad8bb6f6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4dc968253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9b8a01dda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f6de67f5e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f51179740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61c96705f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3bfc61067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94e831527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eadd9e49441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DOLLY DIMPLE'S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DOLLY DIMPLE'S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7 079 809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−5 854 032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−8 088 827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11 414 699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15 643 061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RÆGE PIZZA AS  –  46,8 %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HOLDING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 FOOD NORWAY AS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CONDEEP INVEST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HANDEL HOLDING AS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Kjederegnskap og Rådgivning AS, Storgata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926 579 622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DOLLY DIMPLE'S AS</a:t>
            </a:r>
          </a:p>
        </p:txBody>
      </p:sp>
    </p:spTree>
  </p:cSld>
  <p:clrMapOvr>
    <a:masterClrMapping xmlns:a="http://schemas.openxmlformats.org/drawingml/2006/main"/>
  </p:clrMapOvr>
</p:sld>
</file>