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07177e81e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c6c1ce9854d0a"/>
  </p:sldMasterIdLst>
  <p:sldIdLst>
    <p:sldId xmlns:r="http://schemas.openxmlformats.org/officeDocument/2006/relationships" id="256" r:id="Rd4bfb569b09b4414"/>
    <p:sldId xmlns:r="http://schemas.openxmlformats.org/officeDocument/2006/relationships" id="257" r:id="R4cc63ece3e774d59"/>
    <p:sldId xmlns:r="http://schemas.openxmlformats.org/officeDocument/2006/relationships" id="258" r:id="Rf9ceba8fc30e415c"/>
    <p:sldId xmlns:r="http://schemas.openxmlformats.org/officeDocument/2006/relationships" id="259" r:id="R8f78152216064f48"/>
    <p:sldId xmlns:r="http://schemas.openxmlformats.org/officeDocument/2006/relationships" id="260" r:id="Rd36c7889fc7344ce"/>
    <p:sldId xmlns:r="http://schemas.openxmlformats.org/officeDocument/2006/relationships" id="261" r:id="Re2313ed6fbe14743"/>
    <p:sldId xmlns:r="http://schemas.openxmlformats.org/officeDocument/2006/relationships" id="262" r:id="R98cfd38137a4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c6c1ce9854d0a" /><Relationship Type="http://schemas.openxmlformats.org/officeDocument/2006/relationships/slide" Target="/ppt/slides/slide1.xml" Id="Rd4bfb569b09b4414" /><Relationship Type="http://schemas.openxmlformats.org/officeDocument/2006/relationships/slide" Target="/ppt/slides/slide2.xml" Id="R4cc63ece3e774d59" /><Relationship Type="http://schemas.openxmlformats.org/officeDocument/2006/relationships/slide" Target="/ppt/slides/slide3.xml" Id="Rf9ceba8fc30e415c" /><Relationship Type="http://schemas.openxmlformats.org/officeDocument/2006/relationships/slide" Target="/ppt/slides/slide4.xml" Id="R8f78152216064f48" /><Relationship Type="http://schemas.openxmlformats.org/officeDocument/2006/relationships/slide" Target="/ppt/slides/slide5.xml" Id="Rd36c7889fc7344ce" /><Relationship Type="http://schemas.openxmlformats.org/officeDocument/2006/relationships/slide" Target="/ppt/slides/slide6.xml" Id="Re2313ed6fbe14743" /><Relationship Type="http://schemas.openxmlformats.org/officeDocument/2006/relationships/slide" Target="/ppt/slides/slide7.xml" Id="R98cfd38137a4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2772a32e8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07885a7b14e1f" /><Relationship Type="http://schemas.openxmlformats.org/officeDocument/2006/relationships/theme" Target="/ppt/slideMasters/theme/theme1.xml" Id="Rb5196fb7fb8a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07885a7b1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d2bf71294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6ddbee7c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f61d19750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2b6f3c79a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2bbaddec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06033d5049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cb7b41c4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VELRØR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VELRØR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VELRØR ENGINEERING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VELRØR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VELRØR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VELRØR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4 550 074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−128 610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−1 314 004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VELRØR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VELKOV KRASIMIR STOILOV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VELRØR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Myrbakkveien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926 582 976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VELRØR ENGINEERING AS</a:t>
            </a:r>
          </a:p>
        </p:txBody>
      </p:sp>
    </p:spTree>
  </p:cSld>
  <p:clrMapOvr>
    <a:masterClrMapping xmlns:a="http://schemas.openxmlformats.org/drawingml/2006/main"/>
  </p:clrMapOvr>
</p:sld>
</file>