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09b83cc85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2eb728bcf42ba"/>
  </p:sldMasterIdLst>
  <p:sldIdLst>
    <p:sldId xmlns:r="http://schemas.openxmlformats.org/officeDocument/2006/relationships" id="256" r:id="R7fb8cd1f09984979"/>
    <p:sldId xmlns:r="http://schemas.openxmlformats.org/officeDocument/2006/relationships" id="257" r:id="Re0e4a04f7ff2432d"/>
    <p:sldId xmlns:r="http://schemas.openxmlformats.org/officeDocument/2006/relationships" id="258" r:id="R31a21fae9c9c4704"/>
    <p:sldId xmlns:r="http://schemas.openxmlformats.org/officeDocument/2006/relationships" id="259" r:id="R817967b0dd00477f"/>
    <p:sldId xmlns:r="http://schemas.openxmlformats.org/officeDocument/2006/relationships" id="260" r:id="R22ec565b39304f36"/>
    <p:sldId xmlns:r="http://schemas.openxmlformats.org/officeDocument/2006/relationships" id="261" r:id="R027ad7e6969f4bcc"/>
    <p:sldId xmlns:r="http://schemas.openxmlformats.org/officeDocument/2006/relationships" id="262" r:id="R1b137c7e664e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2eb728bcf42ba" /><Relationship Type="http://schemas.openxmlformats.org/officeDocument/2006/relationships/slide" Target="/ppt/slides/slide1.xml" Id="R7fb8cd1f09984979" /><Relationship Type="http://schemas.openxmlformats.org/officeDocument/2006/relationships/slide" Target="/ppt/slides/slide2.xml" Id="Re0e4a04f7ff2432d" /><Relationship Type="http://schemas.openxmlformats.org/officeDocument/2006/relationships/slide" Target="/ppt/slides/slide3.xml" Id="R31a21fae9c9c4704" /><Relationship Type="http://schemas.openxmlformats.org/officeDocument/2006/relationships/slide" Target="/ppt/slides/slide4.xml" Id="R817967b0dd00477f" /><Relationship Type="http://schemas.openxmlformats.org/officeDocument/2006/relationships/slide" Target="/ppt/slides/slide5.xml" Id="R22ec565b39304f36" /><Relationship Type="http://schemas.openxmlformats.org/officeDocument/2006/relationships/slide" Target="/ppt/slides/slide6.xml" Id="R027ad7e6969f4bcc" /><Relationship Type="http://schemas.openxmlformats.org/officeDocument/2006/relationships/slide" Target="/ppt/slides/slide7.xml" Id="R1b137c7e664e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5462d4065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1f812ec5c4762" /><Relationship Type="http://schemas.openxmlformats.org/officeDocument/2006/relationships/theme" Target="/ppt/slideMasters/theme/theme1.xml" Id="R8314b06e6661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1f812ec5c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f7b662ea1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cff45ad66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6025d73e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11edf6ff4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503cb7c74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cec0dee4f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899fde2e6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1 276 885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BREDAL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vei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926 583 689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AS</a:t>
            </a:r>
          </a:p>
        </p:txBody>
      </p:sp>
    </p:spTree>
  </p:cSld>
  <p:clrMapOvr>
    <a:masterClrMapping xmlns:a="http://schemas.openxmlformats.org/drawingml/2006/main"/>
  </p:clrMapOvr>
</p:sld>
</file>