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b4e6865a2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c7487a5c741a3"/>
  </p:sldMasterIdLst>
  <p:sldIdLst>
    <p:sldId xmlns:r="http://schemas.openxmlformats.org/officeDocument/2006/relationships" id="256" r:id="R1f54aa1b2bde4334"/>
    <p:sldId xmlns:r="http://schemas.openxmlformats.org/officeDocument/2006/relationships" id="257" r:id="R4bccb21c7ff0497e"/>
    <p:sldId xmlns:r="http://schemas.openxmlformats.org/officeDocument/2006/relationships" id="258" r:id="R89c1e62fa3ca4374"/>
    <p:sldId xmlns:r="http://schemas.openxmlformats.org/officeDocument/2006/relationships" id="259" r:id="R2a13038a29cd446a"/>
    <p:sldId xmlns:r="http://schemas.openxmlformats.org/officeDocument/2006/relationships" id="260" r:id="R6e9d14abe64d4f12"/>
    <p:sldId xmlns:r="http://schemas.openxmlformats.org/officeDocument/2006/relationships" id="261" r:id="R30d719fb871f4ca1"/>
    <p:sldId xmlns:r="http://schemas.openxmlformats.org/officeDocument/2006/relationships" id="262" r:id="R640f413a1fcf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c7487a5c741a3" /><Relationship Type="http://schemas.openxmlformats.org/officeDocument/2006/relationships/slide" Target="/ppt/slides/slide1.xml" Id="R1f54aa1b2bde4334" /><Relationship Type="http://schemas.openxmlformats.org/officeDocument/2006/relationships/slide" Target="/ppt/slides/slide2.xml" Id="R4bccb21c7ff0497e" /><Relationship Type="http://schemas.openxmlformats.org/officeDocument/2006/relationships/slide" Target="/ppt/slides/slide3.xml" Id="R89c1e62fa3ca4374" /><Relationship Type="http://schemas.openxmlformats.org/officeDocument/2006/relationships/slide" Target="/ppt/slides/slide4.xml" Id="R2a13038a29cd446a" /><Relationship Type="http://schemas.openxmlformats.org/officeDocument/2006/relationships/slide" Target="/ppt/slides/slide5.xml" Id="R6e9d14abe64d4f12" /><Relationship Type="http://schemas.openxmlformats.org/officeDocument/2006/relationships/slide" Target="/ppt/slides/slide6.xml" Id="R30d719fb871f4ca1" /><Relationship Type="http://schemas.openxmlformats.org/officeDocument/2006/relationships/slide" Target="/ppt/slides/slide7.xml" Id="R640f413a1fcf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b794f6e19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4782d5af440b8" /><Relationship Type="http://schemas.openxmlformats.org/officeDocument/2006/relationships/theme" Target="/ppt/slideMasters/theme/theme1.xml" Id="R06cb1759b805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4782d5af4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3c4399bd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d6c2dec9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bcbc95eb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af5895d39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88da02ab6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3b7865a0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0b55ae7d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GASE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14 364 594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GSAA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926 583 964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GASE INVEST AS</a:t>
            </a:r>
          </a:p>
        </p:txBody>
      </p:sp>
    </p:spTree>
  </p:cSld>
  <p:clrMapOvr>
    <a:masterClrMapping xmlns:a="http://schemas.openxmlformats.org/drawingml/2006/main"/>
  </p:clrMapOvr>
</p:sld>
</file>