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aa1e2ce32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5dba780b84c4f"/>
  </p:sldMasterIdLst>
  <p:sldIdLst>
    <p:sldId xmlns:r="http://schemas.openxmlformats.org/officeDocument/2006/relationships" id="256" r:id="R86976b5b073a4c88"/>
    <p:sldId xmlns:r="http://schemas.openxmlformats.org/officeDocument/2006/relationships" id="257" r:id="R3e15d2aff7274376"/>
    <p:sldId xmlns:r="http://schemas.openxmlformats.org/officeDocument/2006/relationships" id="258" r:id="R394468c71ed9476d"/>
    <p:sldId xmlns:r="http://schemas.openxmlformats.org/officeDocument/2006/relationships" id="259" r:id="Rfdc1dc73dd7f4114"/>
    <p:sldId xmlns:r="http://schemas.openxmlformats.org/officeDocument/2006/relationships" id="260" r:id="R4691204480184ec9"/>
    <p:sldId xmlns:r="http://schemas.openxmlformats.org/officeDocument/2006/relationships" id="261" r:id="R740728c3f1fd4914"/>
    <p:sldId xmlns:r="http://schemas.openxmlformats.org/officeDocument/2006/relationships" id="262" r:id="Rf8a35aa2fb98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5dba780b84c4f" /><Relationship Type="http://schemas.openxmlformats.org/officeDocument/2006/relationships/slide" Target="/ppt/slides/slide1.xml" Id="R86976b5b073a4c88" /><Relationship Type="http://schemas.openxmlformats.org/officeDocument/2006/relationships/slide" Target="/ppt/slides/slide2.xml" Id="R3e15d2aff7274376" /><Relationship Type="http://schemas.openxmlformats.org/officeDocument/2006/relationships/slide" Target="/ppt/slides/slide3.xml" Id="R394468c71ed9476d" /><Relationship Type="http://schemas.openxmlformats.org/officeDocument/2006/relationships/slide" Target="/ppt/slides/slide4.xml" Id="Rfdc1dc73dd7f4114" /><Relationship Type="http://schemas.openxmlformats.org/officeDocument/2006/relationships/slide" Target="/ppt/slides/slide5.xml" Id="R4691204480184ec9" /><Relationship Type="http://schemas.openxmlformats.org/officeDocument/2006/relationships/slide" Target="/ppt/slides/slide6.xml" Id="R740728c3f1fd4914" /><Relationship Type="http://schemas.openxmlformats.org/officeDocument/2006/relationships/slide" Target="/ppt/slides/slide7.xml" Id="Rf8a35aa2fb98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e8172645e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2844942047d5" /><Relationship Type="http://schemas.openxmlformats.org/officeDocument/2006/relationships/theme" Target="/ppt/slideMasters/theme/theme1.xml" Id="Rfa9b3b29d084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328449420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c342feaf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cf5a54e5f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75521115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d3e8993d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d0340f19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94f2ff77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5ff70363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GLØMMEN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GLØMMEN ENTREPRENØR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108 660 227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16 370 959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14 075 167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48 273 790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65 389 199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GLØMMEN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Akslastien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926 585 991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GLØMMEN ENTREPRENØR AS</a:t>
            </a:r>
          </a:p>
        </p:txBody>
      </p:sp>
    </p:spTree>
  </p:cSld>
  <p:clrMapOvr>
    <a:masterClrMapping xmlns:a="http://schemas.openxmlformats.org/drawingml/2006/main"/>
  </p:clrMapOvr>
</p:sld>
</file>