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069730de3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19569b9494ccb"/>
  </p:sldMasterIdLst>
  <p:sldIdLst>
    <p:sldId xmlns:r="http://schemas.openxmlformats.org/officeDocument/2006/relationships" id="256" r:id="Rb379fef0e1b944ec"/>
    <p:sldId xmlns:r="http://schemas.openxmlformats.org/officeDocument/2006/relationships" id="257" r:id="R7e51062984394a55"/>
    <p:sldId xmlns:r="http://schemas.openxmlformats.org/officeDocument/2006/relationships" id="258" r:id="R454e0cf329084066"/>
    <p:sldId xmlns:r="http://schemas.openxmlformats.org/officeDocument/2006/relationships" id="259" r:id="R96e7d57cf355437b"/>
    <p:sldId xmlns:r="http://schemas.openxmlformats.org/officeDocument/2006/relationships" id="260" r:id="R2e59a9a6e1684100"/>
    <p:sldId xmlns:r="http://schemas.openxmlformats.org/officeDocument/2006/relationships" id="261" r:id="R4da466c112dc42ce"/>
    <p:sldId xmlns:r="http://schemas.openxmlformats.org/officeDocument/2006/relationships" id="262" r:id="R58b0d0b12a8f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19569b9494ccb" /><Relationship Type="http://schemas.openxmlformats.org/officeDocument/2006/relationships/slide" Target="/ppt/slides/slide1.xml" Id="Rb379fef0e1b944ec" /><Relationship Type="http://schemas.openxmlformats.org/officeDocument/2006/relationships/slide" Target="/ppt/slides/slide2.xml" Id="R7e51062984394a55" /><Relationship Type="http://schemas.openxmlformats.org/officeDocument/2006/relationships/slide" Target="/ppt/slides/slide3.xml" Id="R454e0cf329084066" /><Relationship Type="http://schemas.openxmlformats.org/officeDocument/2006/relationships/slide" Target="/ppt/slides/slide4.xml" Id="R96e7d57cf355437b" /><Relationship Type="http://schemas.openxmlformats.org/officeDocument/2006/relationships/slide" Target="/ppt/slides/slide5.xml" Id="R2e59a9a6e1684100" /><Relationship Type="http://schemas.openxmlformats.org/officeDocument/2006/relationships/slide" Target="/ppt/slides/slide6.xml" Id="R4da466c112dc42ce" /><Relationship Type="http://schemas.openxmlformats.org/officeDocument/2006/relationships/slide" Target="/ppt/slides/slide7.xml" Id="R58b0d0b12a8f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e24c5e17d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8733d5f042e4" /><Relationship Type="http://schemas.openxmlformats.org/officeDocument/2006/relationships/theme" Target="/ppt/slideMasters/theme/theme1.xml" Id="R6f3dc3931d66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58733d5f0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31186f32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dab97d6cd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3fb76246a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52283491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cc826ce3d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75bb47339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abedabb7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SVENBERG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SVENBERG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17 415 762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526 843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1 801 530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6 563 610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SVENBERG THORE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SVENBERG SIMEN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Årvollskogen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thore@svenberg.no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926 589 342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SVENBERG AS</a:t>
            </a:r>
          </a:p>
        </p:txBody>
      </p:sp>
    </p:spTree>
  </p:cSld>
  <p:clrMapOvr>
    <a:masterClrMapping xmlns:a="http://schemas.openxmlformats.org/drawingml/2006/main"/>
  </p:clrMapOvr>
</p:sld>
</file>