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ba59a381b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159d179df40b5"/>
  </p:sldMasterIdLst>
  <p:sldIdLst>
    <p:sldId xmlns:r="http://schemas.openxmlformats.org/officeDocument/2006/relationships" id="256" r:id="R87ac17e5e8cf4863"/>
    <p:sldId xmlns:r="http://schemas.openxmlformats.org/officeDocument/2006/relationships" id="257" r:id="Ra00c76bfa6d84b32"/>
    <p:sldId xmlns:r="http://schemas.openxmlformats.org/officeDocument/2006/relationships" id="258" r:id="R0673d794e8d643ef"/>
    <p:sldId xmlns:r="http://schemas.openxmlformats.org/officeDocument/2006/relationships" id="259" r:id="Ra5b7075fb7d44ce7"/>
    <p:sldId xmlns:r="http://schemas.openxmlformats.org/officeDocument/2006/relationships" id="260" r:id="Rbacf3c6232c34c6d"/>
    <p:sldId xmlns:r="http://schemas.openxmlformats.org/officeDocument/2006/relationships" id="261" r:id="R03644fcff94844b2"/>
    <p:sldId xmlns:r="http://schemas.openxmlformats.org/officeDocument/2006/relationships" id="262" r:id="R985bfd538648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159d179df40b5" /><Relationship Type="http://schemas.openxmlformats.org/officeDocument/2006/relationships/slide" Target="/ppt/slides/slide1.xml" Id="R87ac17e5e8cf4863" /><Relationship Type="http://schemas.openxmlformats.org/officeDocument/2006/relationships/slide" Target="/ppt/slides/slide2.xml" Id="Ra00c76bfa6d84b32" /><Relationship Type="http://schemas.openxmlformats.org/officeDocument/2006/relationships/slide" Target="/ppt/slides/slide3.xml" Id="R0673d794e8d643ef" /><Relationship Type="http://schemas.openxmlformats.org/officeDocument/2006/relationships/slide" Target="/ppt/slides/slide4.xml" Id="Ra5b7075fb7d44ce7" /><Relationship Type="http://schemas.openxmlformats.org/officeDocument/2006/relationships/slide" Target="/ppt/slides/slide5.xml" Id="Rbacf3c6232c34c6d" /><Relationship Type="http://schemas.openxmlformats.org/officeDocument/2006/relationships/slide" Target="/ppt/slides/slide6.xml" Id="R03644fcff94844b2" /><Relationship Type="http://schemas.openxmlformats.org/officeDocument/2006/relationships/slide" Target="/ppt/slides/slide7.xml" Id="R985bfd538648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aabbc89f7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2f186c35499f" /><Relationship Type="http://schemas.openxmlformats.org/officeDocument/2006/relationships/theme" Target="/ppt/slideMasters/theme/theme1.xml" Id="R4d1bd4ffdbcb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02f186c35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efc2998f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36635eac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f04179f29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d401bb34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9d87ff71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353f097b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129b6375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