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466bbbddc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be0b1db764a62"/>
  </p:sldMasterIdLst>
  <p:sldIdLst>
    <p:sldId xmlns:r="http://schemas.openxmlformats.org/officeDocument/2006/relationships" id="256" r:id="R88ae198ed78e4e26"/>
    <p:sldId xmlns:r="http://schemas.openxmlformats.org/officeDocument/2006/relationships" id="257" r:id="R04509f154b464a5b"/>
    <p:sldId xmlns:r="http://schemas.openxmlformats.org/officeDocument/2006/relationships" id="258" r:id="R590152e8391446ce"/>
    <p:sldId xmlns:r="http://schemas.openxmlformats.org/officeDocument/2006/relationships" id="259" r:id="Rf2c2beff4503406e"/>
    <p:sldId xmlns:r="http://schemas.openxmlformats.org/officeDocument/2006/relationships" id="260" r:id="Ra2756a6563da4d67"/>
    <p:sldId xmlns:r="http://schemas.openxmlformats.org/officeDocument/2006/relationships" id="261" r:id="R31698aa71490461d"/>
    <p:sldId xmlns:r="http://schemas.openxmlformats.org/officeDocument/2006/relationships" id="262" r:id="R6b4d66bbbcb2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be0b1db764a62" /><Relationship Type="http://schemas.openxmlformats.org/officeDocument/2006/relationships/slide" Target="/ppt/slides/slide1.xml" Id="R88ae198ed78e4e26" /><Relationship Type="http://schemas.openxmlformats.org/officeDocument/2006/relationships/slide" Target="/ppt/slides/slide2.xml" Id="R04509f154b464a5b" /><Relationship Type="http://schemas.openxmlformats.org/officeDocument/2006/relationships/slide" Target="/ppt/slides/slide3.xml" Id="R590152e8391446ce" /><Relationship Type="http://schemas.openxmlformats.org/officeDocument/2006/relationships/slide" Target="/ppt/slides/slide4.xml" Id="Rf2c2beff4503406e" /><Relationship Type="http://schemas.openxmlformats.org/officeDocument/2006/relationships/slide" Target="/ppt/slides/slide5.xml" Id="Ra2756a6563da4d67" /><Relationship Type="http://schemas.openxmlformats.org/officeDocument/2006/relationships/slide" Target="/ppt/slides/slide6.xml" Id="R31698aa71490461d" /><Relationship Type="http://schemas.openxmlformats.org/officeDocument/2006/relationships/slide" Target="/ppt/slides/slide7.xml" Id="R6b4d66bbbcb2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47dd1c9d9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218c6922b42ea" /><Relationship Type="http://schemas.openxmlformats.org/officeDocument/2006/relationships/theme" Target="/ppt/slideMasters/theme/theme1.xml" Id="R2768d5f60c66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218c6922b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b953e53c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132b9a199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66fed2a33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78713f50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b01a6caa5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3e5a0363f46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f030671b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AHOY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AHOY NORGE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20 836 925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−8 815 398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−10 162 891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CHIVIRICO AS  –  48,8 %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GEMINUS AS  –  46,1 %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ANTON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YEAST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Kleivbrottet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3084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kundesenter@ahoy.no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926 597 590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AHOY NORGE AS</a:t>
            </a:r>
          </a:p>
        </p:txBody>
      </p:sp>
    </p:spTree>
  </p:cSld>
  <p:clrMapOvr>
    <a:masterClrMapping xmlns:a="http://schemas.openxmlformats.org/drawingml/2006/main"/>
  </p:clrMapOvr>
</p:sld>
</file>