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663e441a9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562b05e4a448a"/>
  </p:sldMasterIdLst>
  <p:sldIdLst>
    <p:sldId xmlns:r="http://schemas.openxmlformats.org/officeDocument/2006/relationships" id="256" r:id="R7dcb751245384577"/>
    <p:sldId xmlns:r="http://schemas.openxmlformats.org/officeDocument/2006/relationships" id="257" r:id="R1378d1fca2724aad"/>
    <p:sldId xmlns:r="http://schemas.openxmlformats.org/officeDocument/2006/relationships" id="258" r:id="Rf5b1a437a0754aa8"/>
    <p:sldId xmlns:r="http://schemas.openxmlformats.org/officeDocument/2006/relationships" id="259" r:id="R7e8b88ce74ce4b92"/>
    <p:sldId xmlns:r="http://schemas.openxmlformats.org/officeDocument/2006/relationships" id="260" r:id="Rd99ba86b2c4741b9"/>
    <p:sldId xmlns:r="http://schemas.openxmlformats.org/officeDocument/2006/relationships" id="261" r:id="R8c30774821914f06"/>
    <p:sldId xmlns:r="http://schemas.openxmlformats.org/officeDocument/2006/relationships" id="262" r:id="R313677b8b65a49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562b05e4a448a" /><Relationship Type="http://schemas.openxmlformats.org/officeDocument/2006/relationships/slide" Target="/ppt/slides/slide1.xml" Id="R7dcb751245384577" /><Relationship Type="http://schemas.openxmlformats.org/officeDocument/2006/relationships/slide" Target="/ppt/slides/slide2.xml" Id="R1378d1fca2724aad" /><Relationship Type="http://schemas.openxmlformats.org/officeDocument/2006/relationships/slide" Target="/ppt/slides/slide3.xml" Id="Rf5b1a437a0754aa8" /><Relationship Type="http://schemas.openxmlformats.org/officeDocument/2006/relationships/slide" Target="/ppt/slides/slide4.xml" Id="R7e8b88ce74ce4b92" /><Relationship Type="http://schemas.openxmlformats.org/officeDocument/2006/relationships/slide" Target="/ppt/slides/slide5.xml" Id="Rd99ba86b2c4741b9" /><Relationship Type="http://schemas.openxmlformats.org/officeDocument/2006/relationships/slide" Target="/ppt/slides/slide6.xml" Id="R8c30774821914f06" /><Relationship Type="http://schemas.openxmlformats.org/officeDocument/2006/relationships/slide" Target="/ppt/slides/slide7.xml" Id="R313677b8b65a49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0de4d1367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16cacd1264cf1" /><Relationship Type="http://schemas.openxmlformats.org/officeDocument/2006/relationships/theme" Target="/ppt/slideMasters/theme/theme1.xml" Id="Rdc0ecfb1a6bc4b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e16cacd1264c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23cfb95914e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1874512214c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7c54cddfe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0e3bb05dd42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41aa4257b4d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2629ad41043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be96a868e48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MASTEREID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MASTEREID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3 590 311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3 814 311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MASTEREID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926 609 424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MASTEREID AS</a:t>
            </a:r>
          </a:p>
        </p:txBody>
      </p:sp>
    </p:spTree>
  </p:cSld>
  <p:clrMapOvr>
    <a:masterClrMapping xmlns:a="http://schemas.openxmlformats.org/drawingml/2006/main"/>
  </p:clrMapOvr>
</p:sld>
</file>