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a8dedfef2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3604425254a37"/>
  </p:sldMasterIdLst>
  <p:sldIdLst>
    <p:sldId xmlns:r="http://schemas.openxmlformats.org/officeDocument/2006/relationships" id="256" r:id="Rd8d01f7f2b844815"/>
    <p:sldId xmlns:r="http://schemas.openxmlformats.org/officeDocument/2006/relationships" id="257" r:id="Rbefa58e382394535"/>
    <p:sldId xmlns:r="http://schemas.openxmlformats.org/officeDocument/2006/relationships" id="258" r:id="Rc5ad195e721e4eea"/>
    <p:sldId xmlns:r="http://schemas.openxmlformats.org/officeDocument/2006/relationships" id="259" r:id="R315a04b3fc2643ad"/>
    <p:sldId xmlns:r="http://schemas.openxmlformats.org/officeDocument/2006/relationships" id="260" r:id="R186216273b134aea"/>
    <p:sldId xmlns:r="http://schemas.openxmlformats.org/officeDocument/2006/relationships" id="261" r:id="Rca0911dcff51483e"/>
    <p:sldId xmlns:r="http://schemas.openxmlformats.org/officeDocument/2006/relationships" id="262" r:id="Raa47ae0ba6bc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3604425254a37" /><Relationship Type="http://schemas.openxmlformats.org/officeDocument/2006/relationships/slide" Target="/ppt/slides/slide1.xml" Id="Rd8d01f7f2b844815" /><Relationship Type="http://schemas.openxmlformats.org/officeDocument/2006/relationships/slide" Target="/ppt/slides/slide2.xml" Id="Rbefa58e382394535" /><Relationship Type="http://schemas.openxmlformats.org/officeDocument/2006/relationships/slide" Target="/ppt/slides/slide3.xml" Id="Rc5ad195e721e4eea" /><Relationship Type="http://schemas.openxmlformats.org/officeDocument/2006/relationships/slide" Target="/ppt/slides/slide4.xml" Id="R315a04b3fc2643ad" /><Relationship Type="http://schemas.openxmlformats.org/officeDocument/2006/relationships/slide" Target="/ppt/slides/slide5.xml" Id="R186216273b134aea" /><Relationship Type="http://schemas.openxmlformats.org/officeDocument/2006/relationships/slide" Target="/ppt/slides/slide6.xml" Id="Rca0911dcff51483e" /><Relationship Type="http://schemas.openxmlformats.org/officeDocument/2006/relationships/slide" Target="/ppt/slides/slide7.xml" Id="Raa47ae0ba6bc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35a168ace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ae0a0671b4d3c" /><Relationship Type="http://schemas.openxmlformats.org/officeDocument/2006/relationships/theme" Target="/ppt/slideMasters/theme/theme1.xml" Id="R1e909a51251e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ae0a0671b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4d666d54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953933a9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9e6bda2b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51a8d109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9a918a493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c396996c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134db7c5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 RØRSERVICE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3 594 578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HEGGENES HENRIK KLÆVOLD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ROY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Hornnesvika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926 609 807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RØRSERVICE AS</a:t>
            </a:r>
          </a:p>
        </p:txBody>
      </p:sp>
    </p:spTree>
  </p:cSld>
  <p:clrMapOvr>
    <a:masterClrMapping xmlns:a="http://schemas.openxmlformats.org/drawingml/2006/main"/>
  </p:clrMapOvr>
</p:sld>
</file>