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05081ecfdf48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4dffb5faff4722"/>
  </p:sldMasterIdLst>
  <p:sldIdLst>
    <p:sldId xmlns:r="http://schemas.openxmlformats.org/officeDocument/2006/relationships" id="256" r:id="Rde23b7464ff84571"/>
    <p:sldId xmlns:r="http://schemas.openxmlformats.org/officeDocument/2006/relationships" id="257" r:id="R88094eaf22334b72"/>
    <p:sldId xmlns:r="http://schemas.openxmlformats.org/officeDocument/2006/relationships" id="258" r:id="R452bebbaed8a4ef0"/>
    <p:sldId xmlns:r="http://schemas.openxmlformats.org/officeDocument/2006/relationships" id="259" r:id="R23808017c5ca4f8a"/>
    <p:sldId xmlns:r="http://schemas.openxmlformats.org/officeDocument/2006/relationships" id="260" r:id="R639b3b19d5914c85"/>
    <p:sldId xmlns:r="http://schemas.openxmlformats.org/officeDocument/2006/relationships" id="261" r:id="R030b53eb0ee3403c"/>
    <p:sldId xmlns:r="http://schemas.openxmlformats.org/officeDocument/2006/relationships" id="262" r:id="R75db0a7d05bb42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4dffb5faff4722" /><Relationship Type="http://schemas.openxmlformats.org/officeDocument/2006/relationships/slide" Target="/ppt/slides/slide1.xml" Id="Rde23b7464ff84571" /><Relationship Type="http://schemas.openxmlformats.org/officeDocument/2006/relationships/slide" Target="/ppt/slides/slide2.xml" Id="R88094eaf22334b72" /><Relationship Type="http://schemas.openxmlformats.org/officeDocument/2006/relationships/slide" Target="/ppt/slides/slide3.xml" Id="R452bebbaed8a4ef0" /><Relationship Type="http://schemas.openxmlformats.org/officeDocument/2006/relationships/slide" Target="/ppt/slides/slide4.xml" Id="R23808017c5ca4f8a" /><Relationship Type="http://schemas.openxmlformats.org/officeDocument/2006/relationships/slide" Target="/ppt/slides/slide5.xml" Id="R639b3b19d5914c85" /><Relationship Type="http://schemas.openxmlformats.org/officeDocument/2006/relationships/slide" Target="/ppt/slides/slide6.xml" Id="R030b53eb0ee3403c" /><Relationship Type="http://schemas.openxmlformats.org/officeDocument/2006/relationships/slide" Target="/ppt/slides/slide7.xml" Id="R75db0a7d05bb42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5eedf5fc7d4f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e6a2e01364344" /><Relationship Type="http://schemas.openxmlformats.org/officeDocument/2006/relationships/theme" Target="/ppt/slideMasters/theme/theme1.xml" Id="Rc45323335ef14a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7e6a2e013643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cf85165024a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5b5997d334a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cb069719d4e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a13ff897547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2714df7be43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06edfea424b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5cdd1848140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ABC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ABC GROUP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1 379 237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613 799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KORZENIOWSKA ANNA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Vinkelveien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926 611 291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GROUP AS</a:t>
            </a:r>
          </a:p>
        </p:txBody>
      </p:sp>
    </p:spTree>
  </p:cSld>
  <p:clrMapOvr>
    <a:masterClrMapping xmlns:a="http://schemas.openxmlformats.org/drawingml/2006/main"/>
  </p:clrMapOvr>
</p:sld>
</file>