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7541ce56d2842c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de23376659843fd"/>
  </p:sldMasterIdLst>
  <p:sldIdLst>
    <p:sldId xmlns:r="http://schemas.openxmlformats.org/officeDocument/2006/relationships" id="256" r:id="R8dbe4ce1aa124e5e"/>
    <p:sldId xmlns:r="http://schemas.openxmlformats.org/officeDocument/2006/relationships" id="257" r:id="R45400065f48b4b5a"/>
    <p:sldId xmlns:r="http://schemas.openxmlformats.org/officeDocument/2006/relationships" id="258" r:id="R057220646be44fc9"/>
    <p:sldId xmlns:r="http://schemas.openxmlformats.org/officeDocument/2006/relationships" id="259" r:id="Rf3485cb0d1964832"/>
    <p:sldId xmlns:r="http://schemas.openxmlformats.org/officeDocument/2006/relationships" id="260" r:id="Rca8cc5e5b10e4883"/>
    <p:sldId xmlns:r="http://schemas.openxmlformats.org/officeDocument/2006/relationships" id="261" r:id="Rd83e7ae520da41e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de23376659843fd" /><Relationship Type="http://schemas.openxmlformats.org/officeDocument/2006/relationships/slide" Target="/ppt/slides/slide1.xml" Id="R8dbe4ce1aa124e5e" /><Relationship Type="http://schemas.openxmlformats.org/officeDocument/2006/relationships/slide" Target="/ppt/slides/slide2.xml" Id="R45400065f48b4b5a" /><Relationship Type="http://schemas.openxmlformats.org/officeDocument/2006/relationships/slide" Target="/ppt/slides/slide3.xml" Id="R057220646be44fc9" /><Relationship Type="http://schemas.openxmlformats.org/officeDocument/2006/relationships/slide" Target="/ppt/slides/slide4.xml" Id="Rf3485cb0d1964832" /><Relationship Type="http://schemas.openxmlformats.org/officeDocument/2006/relationships/slide" Target="/ppt/slides/slide5.xml" Id="Rca8cc5e5b10e4883" /><Relationship Type="http://schemas.openxmlformats.org/officeDocument/2006/relationships/slide" Target="/ppt/slides/slide6.xml" Id="Rd83e7ae520da41e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ca5c208672347e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c776ef70be48b4" /><Relationship Type="http://schemas.openxmlformats.org/officeDocument/2006/relationships/theme" Target="/ppt/slideMasters/theme/theme1.xml" Id="Rd7b2ad56d85d414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0c776ef70be48b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86f3851cf241a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8c84c7ea5d4f0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6a6ad8ba95479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7be5b0f1cf4c4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5f8c5d5a6a419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3b3cba6949446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MY-JO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MY-JO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MY-JO AS ble etablert [år] og holder til i Vormsund.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MY-JO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MY-JO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MY-JO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MYRAN-JORAMO SVEIN-INGE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MY-JO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Kongsvingervegen 1827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2160 Vormsund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926 611 836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MY-JO AS</a:t>
            </a:r>
          </a:p>
        </p:txBody>
      </p:sp>
    </p:spTree>
  </p:cSld>
  <p:clrMapOvr>
    <a:masterClrMapping xmlns:a="http://schemas.openxmlformats.org/drawingml/2006/main"/>
  </p:clrMapOvr>
</p:sld>
</file>