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62ca23332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08184515543c4"/>
  </p:sldMasterIdLst>
  <p:sldIdLst>
    <p:sldId xmlns:r="http://schemas.openxmlformats.org/officeDocument/2006/relationships" id="256" r:id="R73e0f17445ef4c98"/>
    <p:sldId xmlns:r="http://schemas.openxmlformats.org/officeDocument/2006/relationships" id="257" r:id="R5d25d9d79bd74e37"/>
    <p:sldId xmlns:r="http://schemas.openxmlformats.org/officeDocument/2006/relationships" id="258" r:id="Rfb30b9db5a38423a"/>
    <p:sldId xmlns:r="http://schemas.openxmlformats.org/officeDocument/2006/relationships" id="259" r:id="R6ec955b01dde40bf"/>
    <p:sldId xmlns:r="http://schemas.openxmlformats.org/officeDocument/2006/relationships" id="260" r:id="Ra9dedbe4deab46c5"/>
    <p:sldId xmlns:r="http://schemas.openxmlformats.org/officeDocument/2006/relationships" id="261" r:id="Rf57a2bc69d964990"/>
    <p:sldId xmlns:r="http://schemas.openxmlformats.org/officeDocument/2006/relationships" id="262" r:id="R31c483834f0c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08184515543c4" /><Relationship Type="http://schemas.openxmlformats.org/officeDocument/2006/relationships/slide" Target="/ppt/slides/slide1.xml" Id="R73e0f17445ef4c98" /><Relationship Type="http://schemas.openxmlformats.org/officeDocument/2006/relationships/slide" Target="/ppt/slides/slide2.xml" Id="R5d25d9d79bd74e37" /><Relationship Type="http://schemas.openxmlformats.org/officeDocument/2006/relationships/slide" Target="/ppt/slides/slide3.xml" Id="Rfb30b9db5a38423a" /><Relationship Type="http://schemas.openxmlformats.org/officeDocument/2006/relationships/slide" Target="/ppt/slides/slide4.xml" Id="R6ec955b01dde40bf" /><Relationship Type="http://schemas.openxmlformats.org/officeDocument/2006/relationships/slide" Target="/ppt/slides/slide5.xml" Id="Ra9dedbe4deab46c5" /><Relationship Type="http://schemas.openxmlformats.org/officeDocument/2006/relationships/slide" Target="/ppt/slides/slide6.xml" Id="Rf57a2bc69d964990" /><Relationship Type="http://schemas.openxmlformats.org/officeDocument/2006/relationships/slide" Target="/ppt/slides/slide7.xml" Id="R31c483834f0c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ca4379a37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8d83b9354802" /><Relationship Type="http://schemas.openxmlformats.org/officeDocument/2006/relationships/theme" Target="/ppt/slideMasters/theme/theme1.xml" Id="R53fc274ed7ac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b8d83b935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c6e27bcd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732b3e912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a92a9b26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c45266545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a81efef50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fb8bdf884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dd919988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AWO INVEST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3 546 438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MASTEREID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Mastereid, Sannidalsveien 268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926 612 522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INVEST AS</a:t>
            </a:r>
          </a:p>
        </p:txBody>
      </p:sp>
    </p:spTree>
  </p:cSld>
  <p:clrMapOvr>
    <a:masterClrMapping xmlns:a="http://schemas.openxmlformats.org/drawingml/2006/main"/>
  </p:clrMapOvr>
</p:sld>
</file>