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686cedcd8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17680aea54ab9"/>
  </p:sldMasterIdLst>
  <p:sldIdLst>
    <p:sldId xmlns:r="http://schemas.openxmlformats.org/officeDocument/2006/relationships" id="256" r:id="R9ad8b5b6042f4b7e"/>
    <p:sldId xmlns:r="http://schemas.openxmlformats.org/officeDocument/2006/relationships" id="257" r:id="Rfe361b138ab945ad"/>
    <p:sldId xmlns:r="http://schemas.openxmlformats.org/officeDocument/2006/relationships" id="258" r:id="R3671cfc6334748ae"/>
    <p:sldId xmlns:r="http://schemas.openxmlformats.org/officeDocument/2006/relationships" id="259" r:id="Rdb80406fbe7e4889"/>
    <p:sldId xmlns:r="http://schemas.openxmlformats.org/officeDocument/2006/relationships" id="260" r:id="Rc970d897c8ce4ae4"/>
    <p:sldId xmlns:r="http://schemas.openxmlformats.org/officeDocument/2006/relationships" id="261" r:id="Rb912c8ee7f0b4028"/>
    <p:sldId xmlns:r="http://schemas.openxmlformats.org/officeDocument/2006/relationships" id="262" r:id="R2e3c7deb0e35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17680aea54ab9" /><Relationship Type="http://schemas.openxmlformats.org/officeDocument/2006/relationships/slide" Target="/ppt/slides/slide1.xml" Id="R9ad8b5b6042f4b7e" /><Relationship Type="http://schemas.openxmlformats.org/officeDocument/2006/relationships/slide" Target="/ppt/slides/slide2.xml" Id="Rfe361b138ab945ad" /><Relationship Type="http://schemas.openxmlformats.org/officeDocument/2006/relationships/slide" Target="/ppt/slides/slide3.xml" Id="R3671cfc6334748ae" /><Relationship Type="http://schemas.openxmlformats.org/officeDocument/2006/relationships/slide" Target="/ppt/slides/slide4.xml" Id="Rdb80406fbe7e4889" /><Relationship Type="http://schemas.openxmlformats.org/officeDocument/2006/relationships/slide" Target="/ppt/slides/slide5.xml" Id="Rc970d897c8ce4ae4" /><Relationship Type="http://schemas.openxmlformats.org/officeDocument/2006/relationships/slide" Target="/ppt/slides/slide6.xml" Id="Rb912c8ee7f0b4028" /><Relationship Type="http://schemas.openxmlformats.org/officeDocument/2006/relationships/slide" Target="/ppt/slides/slide7.xml" Id="R2e3c7deb0e35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a3ad7e64d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9e7c54b24e2a" /><Relationship Type="http://schemas.openxmlformats.org/officeDocument/2006/relationships/theme" Target="/ppt/slideMasters/theme/theme1.xml" Id="R2042b81f5405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49e7c54b2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a23314e8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3ffcaa356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f9f480ade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522d591d1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9b5584135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1c5964af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cbf24b8ed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ALPINSERVICE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ALPINSERVICE HOLDING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6 781 156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ODDGEIR HAGFONN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Neråsvegen 330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926 624 075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ALPINSERVICE HOLDING AS</a:t>
            </a:r>
          </a:p>
        </p:txBody>
      </p:sp>
    </p:spTree>
  </p:cSld>
  <p:clrMapOvr>
    <a:masterClrMapping xmlns:a="http://schemas.openxmlformats.org/drawingml/2006/main"/>
  </p:clrMapOvr>
</p:sld>
</file>