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8a83ea06f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b47ff00d144ec"/>
  </p:sldMasterIdLst>
  <p:sldIdLst>
    <p:sldId xmlns:r="http://schemas.openxmlformats.org/officeDocument/2006/relationships" id="256" r:id="R804820bcca6e42f4"/>
    <p:sldId xmlns:r="http://schemas.openxmlformats.org/officeDocument/2006/relationships" id="257" r:id="R249f8ddf5dff4014"/>
    <p:sldId xmlns:r="http://schemas.openxmlformats.org/officeDocument/2006/relationships" id="258" r:id="Rb0222aa20bf8474a"/>
    <p:sldId xmlns:r="http://schemas.openxmlformats.org/officeDocument/2006/relationships" id="259" r:id="R9cfaecac7d484303"/>
    <p:sldId xmlns:r="http://schemas.openxmlformats.org/officeDocument/2006/relationships" id="260" r:id="Rd2e0dd7a4040437a"/>
    <p:sldId xmlns:r="http://schemas.openxmlformats.org/officeDocument/2006/relationships" id="261" r:id="R7470ba9b58e543fa"/>
    <p:sldId xmlns:r="http://schemas.openxmlformats.org/officeDocument/2006/relationships" id="262" r:id="R4047e4334f7e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b47ff00d144ec" /><Relationship Type="http://schemas.openxmlformats.org/officeDocument/2006/relationships/slide" Target="/ppt/slides/slide1.xml" Id="R804820bcca6e42f4" /><Relationship Type="http://schemas.openxmlformats.org/officeDocument/2006/relationships/slide" Target="/ppt/slides/slide2.xml" Id="R249f8ddf5dff4014" /><Relationship Type="http://schemas.openxmlformats.org/officeDocument/2006/relationships/slide" Target="/ppt/slides/slide3.xml" Id="Rb0222aa20bf8474a" /><Relationship Type="http://schemas.openxmlformats.org/officeDocument/2006/relationships/slide" Target="/ppt/slides/slide4.xml" Id="R9cfaecac7d484303" /><Relationship Type="http://schemas.openxmlformats.org/officeDocument/2006/relationships/slide" Target="/ppt/slides/slide5.xml" Id="Rd2e0dd7a4040437a" /><Relationship Type="http://schemas.openxmlformats.org/officeDocument/2006/relationships/slide" Target="/ppt/slides/slide6.xml" Id="R7470ba9b58e543fa" /><Relationship Type="http://schemas.openxmlformats.org/officeDocument/2006/relationships/slide" Target="/ppt/slides/slide7.xml" Id="R4047e4334f7e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b6529d431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4319b4a34e11" /><Relationship Type="http://schemas.openxmlformats.org/officeDocument/2006/relationships/theme" Target="/ppt/slideMasters/theme/theme1.xml" Id="R68cc66feb668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d4319b4a3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64ddc23b7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b93f3325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695ebcd6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ea4c8b1d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f46cc162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acda65d2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4e17e18f8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 PROSJEKT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16 419 580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16 421 910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KARIN CHARLOTTE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926 625 497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 PROSJEKT AS</a:t>
            </a:r>
          </a:p>
        </p:txBody>
      </p:sp>
    </p:spTree>
  </p:cSld>
  <p:clrMapOvr>
    <a:masterClrMapping xmlns:a="http://schemas.openxmlformats.org/drawingml/2006/main"/>
  </p:clrMapOvr>
</p:sld>
</file>