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dd1b0d7d0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392ef8aad4592"/>
  </p:sldMasterIdLst>
  <p:sldIdLst>
    <p:sldId xmlns:r="http://schemas.openxmlformats.org/officeDocument/2006/relationships" id="256" r:id="Refd6385a9d9042ba"/>
    <p:sldId xmlns:r="http://schemas.openxmlformats.org/officeDocument/2006/relationships" id="257" r:id="Rf77f88d94de84720"/>
    <p:sldId xmlns:r="http://schemas.openxmlformats.org/officeDocument/2006/relationships" id="258" r:id="R857fa0482f344014"/>
    <p:sldId xmlns:r="http://schemas.openxmlformats.org/officeDocument/2006/relationships" id="259" r:id="R0018bb4bd7e740f2"/>
    <p:sldId xmlns:r="http://schemas.openxmlformats.org/officeDocument/2006/relationships" id="260" r:id="R6bd1b6bde7d04ef3"/>
    <p:sldId xmlns:r="http://schemas.openxmlformats.org/officeDocument/2006/relationships" id="261" r:id="R689dc7ac45cb4e93"/>
    <p:sldId xmlns:r="http://schemas.openxmlformats.org/officeDocument/2006/relationships" id="262" r:id="Ra9f4cdc409f8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392ef8aad4592" /><Relationship Type="http://schemas.openxmlformats.org/officeDocument/2006/relationships/slide" Target="/ppt/slides/slide1.xml" Id="Refd6385a9d9042ba" /><Relationship Type="http://schemas.openxmlformats.org/officeDocument/2006/relationships/slide" Target="/ppt/slides/slide2.xml" Id="Rf77f88d94de84720" /><Relationship Type="http://schemas.openxmlformats.org/officeDocument/2006/relationships/slide" Target="/ppt/slides/slide3.xml" Id="R857fa0482f344014" /><Relationship Type="http://schemas.openxmlformats.org/officeDocument/2006/relationships/slide" Target="/ppt/slides/slide4.xml" Id="R0018bb4bd7e740f2" /><Relationship Type="http://schemas.openxmlformats.org/officeDocument/2006/relationships/slide" Target="/ppt/slides/slide5.xml" Id="R6bd1b6bde7d04ef3" /><Relationship Type="http://schemas.openxmlformats.org/officeDocument/2006/relationships/slide" Target="/ppt/slides/slide6.xml" Id="R689dc7ac45cb4e93" /><Relationship Type="http://schemas.openxmlformats.org/officeDocument/2006/relationships/slide" Target="/ppt/slides/slide7.xml" Id="Ra9f4cdc409f8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295d40007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c94844694353" /><Relationship Type="http://schemas.openxmlformats.org/officeDocument/2006/relationships/theme" Target="/ppt/slideMasters/theme/theme1.xml" Id="R05679e3b5071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ac948446943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3be4f2b1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abb69b6ac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7ae0e70d44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bccb5bc35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a3d491d6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e1e33468a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cad4c3b3b40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ASPTUN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ASPTUN HOLDING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453 102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1 442 474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ØSTERBØ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KRISTINA ØSTERBØ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926 627 368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ASPTUN HOLDING AS</a:t>
            </a:r>
          </a:p>
        </p:txBody>
      </p:sp>
    </p:spTree>
  </p:cSld>
  <p:clrMapOvr>
    <a:masterClrMapping xmlns:a="http://schemas.openxmlformats.org/drawingml/2006/main"/>
  </p:clrMapOvr>
</p:sld>
</file>