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c2ccf350c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9ccc06dbf34d98"/>
  </p:sldMasterIdLst>
  <p:sldIdLst>
    <p:sldId xmlns:r="http://schemas.openxmlformats.org/officeDocument/2006/relationships" id="256" r:id="R9827b5852bdf4458"/>
    <p:sldId xmlns:r="http://schemas.openxmlformats.org/officeDocument/2006/relationships" id="257" r:id="R11cdc64979524ddb"/>
    <p:sldId xmlns:r="http://schemas.openxmlformats.org/officeDocument/2006/relationships" id="258" r:id="R99a2c5e414b241f0"/>
    <p:sldId xmlns:r="http://schemas.openxmlformats.org/officeDocument/2006/relationships" id="259" r:id="R5dd8216cd2424f87"/>
    <p:sldId xmlns:r="http://schemas.openxmlformats.org/officeDocument/2006/relationships" id="260" r:id="R106225a44d4146f0"/>
    <p:sldId xmlns:r="http://schemas.openxmlformats.org/officeDocument/2006/relationships" id="261" r:id="R92e901b36e1f496b"/>
    <p:sldId xmlns:r="http://schemas.openxmlformats.org/officeDocument/2006/relationships" id="262" r:id="R878cfd1114d9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ccc06dbf34d98" /><Relationship Type="http://schemas.openxmlformats.org/officeDocument/2006/relationships/slide" Target="/ppt/slides/slide1.xml" Id="R9827b5852bdf4458" /><Relationship Type="http://schemas.openxmlformats.org/officeDocument/2006/relationships/slide" Target="/ppt/slides/slide2.xml" Id="R11cdc64979524ddb" /><Relationship Type="http://schemas.openxmlformats.org/officeDocument/2006/relationships/slide" Target="/ppt/slides/slide3.xml" Id="R99a2c5e414b241f0" /><Relationship Type="http://schemas.openxmlformats.org/officeDocument/2006/relationships/slide" Target="/ppt/slides/slide4.xml" Id="R5dd8216cd2424f87" /><Relationship Type="http://schemas.openxmlformats.org/officeDocument/2006/relationships/slide" Target="/ppt/slides/slide5.xml" Id="R106225a44d4146f0" /><Relationship Type="http://schemas.openxmlformats.org/officeDocument/2006/relationships/slide" Target="/ppt/slides/slide6.xml" Id="R92e901b36e1f496b" /><Relationship Type="http://schemas.openxmlformats.org/officeDocument/2006/relationships/slide" Target="/ppt/slides/slide7.xml" Id="R878cfd1114d9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f0ad644f6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207b421be47ab" /><Relationship Type="http://schemas.openxmlformats.org/officeDocument/2006/relationships/theme" Target="/ppt/slideMasters/theme/theme1.xml" Id="R34d0fef2c088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207b421be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8ba5f947f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a56e85054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18feebbea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b18ee53f2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23e9b24d1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7050ea811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fa57c65e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KRIKA INVEST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3 093 304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3 094 005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SØRDALEN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Oldenborreveien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926 627 988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KRIKA INVEST AS</a:t>
            </a:r>
          </a:p>
        </p:txBody>
      </p:sp>
    </p:spTree>
  </p:cSld>
  <p:clrMapOvr>
    <a:masterClrMapping xmlns:a="http://schemas.openxmlformats.org/drawingml/2006/main"/>
  </p:clrMapOvr>
</p:sld>
</file>